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64" r:id="rId20"/>
    <p:sldId id="265" r:id="rId21"/>
    <p:sldId id="276" r:id="rId2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EF506B-6611-4824-9DB5-E2BAEE5BDC0D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7747A8C1-CD26-4310-A050-E32B9D8FABDB}">
      <dgm:prSet phldrT="[Text]"/>
      <dgm:spPr/>
      <dgm:t>
        <a:bodyPr/>
        <a:lstStyle/>
        <a:p>
          <a:r>
            <a:rPr lang="ro-RO" b="1" i="0" u="none"/>
            <a:t>Életveszély</a:t>
          </a:r>
          <a:endParaRPr lang="th-TH"/>
        </a:p>
      </dgm:t>
    </dgm:pt>
    <dgm:pt modelId="{435DD88F-3A30-4894-A739-BA6DB7CFC1CE}" type="parTrans" cxnId="{EEC06EAB-5EB5-4CF8-9FF5-F8A2F5A607E3}">
      <dgm:prSet/>
      <dgm:spPr/>
      <dgm:t>
        <a:bodyPr/>
        <a:lstStyle/>
        <a:p>
          <a:endParaRPr lang="th-TH"/>
        </a:p>
      </dgm:t>
    </dgm:pt>
    <dgm:pt modelId="{1EB727EB-108B-4B48-9BE3-556F34B1F7BA}" type="sibTrans" cxnId="{EEC06EAB-5EB5-4CF8-9FF5-F8A2F5A607E3}">
      <dgm:prSet/>
      <dgm:spPr/>
      <dgm:t>
        <a:bodyPr/>
        <a:lstStyle/>
        <a:p>
          <a:endParaRPr lang="th-TH"/>
        </a:p>
      </dgm:t>
    </dgm:pt>
    <dgm:pt modelId="{2C63AF07-6370-4493-8E98-EA652B60FA49}">
      <dgm:prSet phldrT="[Text]"/>
      <dgm:spPr/>
      <dgm:t>
        <a:bodyPr/>
        <a:lstStyle/>
        <a:p>
          <a:r>
            <a:rPr lang="ro-RO" b="0" i="0" u="none"/>
            <a:t>Banglades</a:t>
          </a:r>
          <a:endParaRPr lang="th-TH"/>
        </a:p>
      </dgm:t>
    </dgm:pt>
    <dgm:pt modelId="{B80C2EF1-B577-4A36-A285-71A001F3C0DB}" type="parTrans" cxnId="{4FB38B3C-D0B1-482D-AEBD-D75B7E5FA262}">
      <dgm:prSet/>
      <dgm:spPr/>
      <dgm:t>
        <a:bodyPr/>
        <a:lstStyle/>
        <a:p>
          <a:endParaRPr lang="th-TH"/>
        </a:p>
      </dgm:t>
    </dgm:pt>
    <dgm:pt modelId="{D660DAA4-AF4D-455D-913D-33DEDC36BE5D}" type="sibTrans" cxnId="{4FB38B3C-D0B1-482D-AEBD-D75B7E5FA262}">
      <dgm:prSet/>
      <dgm:spPr/>
      <dgm:t>
        <a:bodyPr/>
        <a:lstStyle/>
        <a:p>
          <a:endParaRPr lang="th-TH"/>
        </a:p>
      </dgm:t>
    </dgm:pt>
    <dgm:pt modelId="{01A64B0E-7B1C-48ED-8873-2B696719B6F6}">
      <dgm:prSet phldrT="[Text]"/>
      <dgm:spPr/>
      <dgm:t>
        <a:bodyPr/>
        <a:lstStyle/>
        <a:p>
          <a:r>
            <a:rPr lang="ro-RO" b="0" i="0" u="none"/>
            <a:t>Chile</a:t>
          </a:r>
          <a:endParaRPr lang="th-TH"/>
        </a:p>
      </dgm:t>
    </dgm:pt>
    <dgm:pt modelId="{E7DE1717-3FFE-4E19-A769-6F6A7A0F3345}" type="parTrans" cxnId="{5398D18B-3FD4-44F6-BF25-039FCF8324CE}">
      <dgm:prSet/>
      <dgm:spPr/>
      <dgm:t>
        <a:bodyPr/>
        <a:lstStyle/>
        <a:p>
          <a:endParaRPr lang="th-TH"/>
        </a:p>
      </dgm:t>
    </dgm:pt>
    <dgm:pt modelId="{8070067C-75D5-4EC1-9619-484A81629C16}" type="sibTrans" cxnId="{5398D18B-3FD4-44F6-BF25-039FCF8324CE}">
      <dgm:prSet/>
      <dgm:spPr/>
      <dgm:t>
        <a:bodyPr/>
        <a:lstStyle/>
        <a:p>
          <a:endParaRPr lang="th-TH"/>
        </a:p>
      </dgm:t>
    </dgm:pt>
    <dgm:pt modelId="{51EB737C-B2A5-48EC-BEBE-C7935F90CC63}">
      <dgm:prSet phldrT="[Text]"/>
      <dgm:spPr/>
      <dgm:t>
        <a:bodyPr/>
        <a:lstStyle/>
        <a:p>
          <a:r>
            <a:rPr lang="hu-HU" b="1" i="0" u="none"/>
            <a:t>Más, az anya egészségét veszélyeztető okok</a:t>
          </a:r>
          <a:endParaRPr lang="th-TH"/>
        </a:p>
      </dgm:t>
    </dgm:pt>
    <dgm:pt modelId="{364D632E-0718-4DF5-B895-293421C81234}" type="parTrans" cxnId="{00DD9287-59A0-4AFC-A1F1-63F1D0FE1DE8}">
      <dgm:prSet/>
      <dgm:spPr/>
      <dgm:t>
        <a:bodyPr/>
        <a:lstStyle/>
        <a:p>
          <a:endParaRPr lang="th-TH"/>
        </a:p>
      </dgm:t>
    </dgm:pt>
    <dgm:pt modelId="{2368DC28-F5F4-4D4F-B048-FEA8BDEAC59C}" type="sibTrans" cxnId="{00DD9287-59A0-4AFC-A1F1-63F1D0FE1DE8}">
      <dgm:prSet/>
      <dgm:spPr/>
      <dgm:t>
        <a:bodyPr/>
        <a:lstStyle/>
        <a:p>
          <a:endParaRPr lang="th-TH"/>
        </a:p>
      </dgm:t>
    </dgm:pt>
    <dgm:pt modelId="{124AF9F1-E332-4BDE-BC76-6431325163B8}">
      <dgm:prSet phldrT="[Text]"/>
      <dgm:spPr/>
      <dgm:t>
        <a:bodyPr/>
        <a:lstStyle/>
        <a:p>
          <a:r>
            <a:rPr lang="ro-RO" b="0" i="0" u="none"/>
            <a:t>Costa Rica</a:t>
          </a:r>
          <a:endParaRPr lang="th-TH"/>
        </a:p>
      </dgm:t>
    </dgm:pt>
    <dgm:pt modelId="{5F3952DB-1401-4306-96D7-3C6CD7FB2452}" type="parTrans" cxnId="{834DA482-954D-4E22-BDFA-8728B69C9C1B}">
      <dgm:prSet/>
      <dgm:spPr/>
      <dgm:t>
        <a:bodyPr/>
        <a:lstStyle/>
        <a:p>
          <a:endParaRPr lang="th-TH"/>
        </a:p>
      </dgm:t>
    </dgm:pt>
    <dgm:pt modelId="{9216D4F3-BEAF-43D2-92E2-BAF157CF0064}" type="sibTrans" cxnId="{834DA482-954D-4E22-BDFA-8728B69C9C1B}">
      <dgm:prSet/>
      <dgm:spPr/>
      <dgm:t>
        <a:bodyPr/>
        <a:lstStyle/>
        <a:p>
          <a:endParaRPr lang="th-TH"/>
        </a:p>
      </dgm:t>
    </dgm:pt>
    <dgm:pt modelId="{664CECD9-DEFC-4BD0-9A49-E314FA297536}">
      <dgm:prSet phldrT="[Text]"/>
      <dgm:spPr/>
      <dgm:t>
        <a:bodyPr/>
        <a:lstStyle/>
        <a:p>
          <a:r>
            <a:rPr lang="ro-RO" b="0" i="0" u="none"/>
            <a:t>Ghána</a:t>
          </a:r>
          <a:endParaRPr lang="th-TH"/>
        </a:p>
      </dgm:t>
    </dgm:pt>
    <dgm:pt modelId="{A06DD4A9-F4F4-4C84-BFF2-DC23320D200A}" type="parTrans" cxnId="{727FFDB5-5635-4BEC-8C2F-DE76B2324C22}">
      <dgm:prSet/>
      <dgm:spPr/>
      <dgm:t>
        <a:bodyPr/>
        <a:lstStyle/>
        <a:p>
          <a:endParaRPr lang="th-TH"/>
        </a:p>
      </dgm:t>
    </dgm:pt>
    <dgm:pt modelId="{96361BCB-E901-4F5E-8E3C-BAD57E08467D}" type="sibTrans" cxnId="{727FFDB5-5635-4BEC-8C2F-DE76B2324C22}">
      <dgm:prSet/>
      <dgm:spPr/>
      <dgm:t>
        <a:bodyPr/>
        <a:lstStyle/>
        <a:p>
          <a:endParaRPr lang="th-TH"/>
        </a:p>
      </dgm:t>
    </dgm:pt>
    <dgm:pt modelId="{5226620B-18E8-4ADB-B3A4-1325069CDC66}">
      <dgm:prSet phldrT="[Text]"/>
      <dgm:spPr/>
      <dgm:t>
        <a:bodyPr/>
        <a:lstStyle/>
        <a:p>
          <a:r>
            <a:rPr lang="hu-HU" b="1" i="0" u="none"/>
            <a:t>Nincsenek előírt feltételek</a:t>
          </a:r>
          <a:endParaRPr lang="th-TH"/>
        </a:p>
      </dgm:t>
    </dgm:pt>
    <dgm:pt modelId="{8F203523-FE21-4A1A-A913-7908F2E5401B}" type="parTrans" cxnId="{5014E3C8-6DF7-47AD-A934-D115DE866F44}">
      <dgm:prSet/>
      <dgm:spPr/>
      <dgm:t>
        <a:bodyPr/>
        <a:lstStyle/>
        <a:p>
          <a:endParaRPr lang="th-TH"/>
        </a:p>
      </dgm:t>
    </dgm:pt>
    <dgm:pt modelId="{E455F262-96DD-42F5-86F7-ECCDFB45A1BC}" type="sibTrans" cxnId="{5014E3C8-6DF7-47AD-A934-D115DE866F44}">
      <dgm:prSet/>
      <dgm:spPr/>
      <dgm:t>
        <a:bodyPr/>
        <a:lstStyle/>
        <a:p>
          <a:endParaRPr lang="th-TH"/>
        </a:p>
      </dgm:t>
    </dgm:pt>
    <dgm:pt modelId="{A4FC4844-234B-411B-AE3E-DEDA0FE7FA10}">
      <dgm:prSet phldrT="[Text]"/>
      <dgm:spPr/>
      <dgm:t>
        <a:bodyPr/>
        <a:lstStyle/>
        <a:p>
          <a:r>
            <a:rPr lang="ro-RO" b="0" i="0" u="none"/>
            <a:t>Csehszlovákia</a:t>
          </a:r>
          <a:endParaRPr lang="th-TH"/>
        </a:p>
      </dgm:t>
    </dgm:pt>
    <dgm:pt modelId="{942EC546-7399-411A-8767-49533187BD8D}" type="parTrans" cxnId="{16B1496F-F641-4FD1-9BA0-9D90F91B6E16}">
      <dgm:prSet/>
      <dgm:spPr/>
      <dgm:t>
        <a:bodyPr/>
        <a:lstStyle/>
        <a:p>
          <a:endParaRPr lang="th-TH"/>
        </a:p>
      </dgm:t>
    </dgm:pt>
    <dgm:pt modelId="{4245A583-710B-4230-8E79-A45EB94CE62D}" type="sibTrans" cxnId="{16B1496F-F641-4FD1-9BA0-9D90F91B6E16}">
      <dgm:prSet/>
      <dgm:spPr/>
      <dgm:t>
        <a:bodyPr/>
        <a:lstStyle/>
        <a:p>
          <a:endParaRPr lang="th-TH"/>
        </a:p>
      </dgm:t>
    </dgm:pt>
    <dgm:pt modelId="{898C86D5-41A1-4602-B567-F485138F8043}">
      <dgm:prSet phldrT="[Text]"/>
      <dgm:spPr/>
      <dgm:t>
        <a:bodyPr/>
        <a:lstStyle/>
        <a:p>
          <a:r>
            <a:rPr lang="ro-RO" b="0" i="0" u="none"/>
            <a:t>Hollandia</a:t>
          </a:r>
          <a:endParaRPr lang="th-TH"/>
        </a:p>
      </dgm:t>
    </dgm:pt>
    <dgm:pt modelId="{7AC6DCC5-A323-4377-8D60-3ADF862092CE}" type="parTrans" cxnId="{654BC216-CA48-4A76-9C05-027C69D6B325}">
      <dgm:prSet/>
      <dgm:spPr/>
      <dgm:t>
        <a:bodyPr/>
        <a:lstStyle/>
        <a:p>
          <a:endParaRPr lang="th-TH"/>
        </a:p>
      </dgm:t>
    </dgm:pt>
    <dgm:pt modelId="{2222092F-043D-4BB8-8499-D7007A6C16F3}" type="sibTrans" cxnId="{654BC216-CA48-4A76-9C05-027C69D6B325}">
      <dgm:prSet/>
      <dgm:spPr/>
      <dgm:t>
        <a:bodyPr/>
        <a:lstStyle/>
        <a:p>
          <a:endParaRPr lang="th-TH"/>
        </a:p>
      </dgm:t>
    </dgm:pt>
    <dgm:pt modelId="{030EDA3B-34C5-47E1-9492-1B842B3BB1DC}">
      <dgm:prSet/>
      <dgm:spPr/>
      <dgm:t>
        <a:bodyPr/>
        <a:lstStyle/>
        <a:p>
          <a:r>
            <a:rPr lang="ro-RO" b="0" i="0" u="none"/>
            <a:t>Írország</a:t>
          </a:r>
          <a:endParaRPr lang="ro-RO"/>
        </a:p>
      </dgm:t>
    </dgm:pt>
    <dgm:pt modelId="{DFCCCC98-CA35-4103-BC83-B6AA994598C1}" type="parTrans" cxnId="{517CFCE0-5EDA-4F47-8659-C77E04BAB80E}">
      <dgm:prSet/>
      <dgm:spPr/>
      <dgm:t>
        <a:bodyPr/>
        <a:lstStyle/>
        <a:p>
          <a:endParaRPr lang="th-TH"/>
        </a:p>
      </dgm:t>
    </dgm:pt>
    <dgm:pt modelId="{F8D430F6-FF08-4259-8C08-C84D6C03EEE6}" type="sibTrans" cxnId="{517CFCE0-5EDA-4F47-8659-C77E04BAB80E}">
      <dgm:prSet/>
      <dgm:spPr/>
      <dgm:t>
        <a:bodyPr/>
        <a:lstStyle/>
        <a:p>
          <a:endParaRPr lang="th-TH"/>
        </a:p>
      </dgm:t>
    </dgm:pt>
    <dgm:pt modelId="{684DB6D8-284E-491D-A79F-1B181C6E0868}">
      <dgm:prSet/>
      <dgm:spPr/>
      <dgm:t>
        <a:bodyPr/>
        <a:lstStyle/>
        <a:p>
          <a:r>
            <a:rPr lang="ro-RO" b="0" i="0" u="none"/>
            <a:t>Marokkó</a:t>
          </a:r>
          <a:endParaRPr lang="ro-RO"/>
        </a:p>
      </dgm:t>
    </dgm:pt>
    <dgm:pt modelId="{1E9A0B76-ADD8-41E6-A2D8-97D9AC8552ED}" type="parTrans" cxnId="{272B0B18-C616-4720-9235-E7F945E93D44}">
      <dgm:prSet/>
      <dgm:spPr/>
      <dgm:t>
        <a:bodyPr/>
        <a:lstStyle/>
        <a:p>
          <a:endParaRPr lang="th-TH"/>
        </a:p>
      </dgm:t>
    </dgm:pt>
    <dgm:pt modelId="{A48CF3BD-C415-4936-8FA0-AE1D02440321}" type="sibTrans" cxnId="{272B0B18-C616-4720-9235-E7F945E93D44}">
      <dgm:prSet/>
      <dgm:spPr/>
      <dgm:t>
        <a:bodyPr/>
        <a:lstStyle/>
        <a:p>
          <a:endParaRPr lang="th-TH"/>
        </a:p>
      </dgm:t>
    </dgm:pt>
    <dgm:pt modelId="{38469D2C-792E-4E63-8B51-3A116AE11DB7}">
      <dgm:prSet/>
      <dgm:spPr/>
      <dgm:t>
        <a:bodyPr/>
        <a:lstStyle/>
        <a:p>
          <a:r>
            <a:rPr lang="ro-RO" b="0" i="0" u="none"/>
            <a:t>Magyarország</a:t>
          </a:r>
          <a:endParaRPr lang="ro-RO"/>
        </a:p>
      </dgm:t>
    </dgm:pt>
    <dgm:pt modelId="{95C47196-2758-4062-A84C-3A7A15A5A5B2}" type="parTrans" cxnId="{8EBEEAA0-D58D-419D-8F81-9D22B9E678A8}">
      <dgm:prSet/>
      <dgm:spPr/>
      <dgm:t>
        <a:bodyPr/>
        <a:lstStyle/>
        <a:p>
          <a:endParaRPr lang="th-TH"/>
        </a:p>
      </dgm:t>
    </dgm:pt>
    <dgm:pt modelId="{517D8718-777B-48BF-A105-982C92AEBBEF}" type="sibTrans" cxnId="{8EBEEAA0-D58D-419D-8F81-9D22B9E678A8}">
      <dgm:prSet/>
      <dgm:spPr/>
      <dgm:t>
        <a:bodyPr/>
        <a:lstStyle/>
        <a:p>
          <a:endParaRPr lang="th-TH"/>
        </a:p>
      </dgm:t>
    </dgm:pt>
    <dgm:pt modelId="{5A5E4100-5241-44DF-B9B7-C26C4218CE2D}" type="pres">
      <dgm:prSet presAssocID="{4CEF506B-6611-4824-9DB5-E2BAEE5BDC0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BBE50481-C687-4F95-9E48-69E6A8314174}" type="pres">
      <dgm:prSet presAssocID="{7747A8C1-CD26-4310-A050-E32B9D8FABDB}" presName="compNode" presStyleCnt="0"/>
      <dgm:spPr/>
    </dgm:pt>
    <dgm:pt modelId="{DE0007FD-A2A5-434F-A0BA-B4D2E86B1A58}" type="pres">
      <dgm:prSet presAssocID="{7747A8C1-CD26-4310-A050-E32B9D8FABDB}" presName="aNode" presStyleLbl="bgShp" presStyleIdx="0" presStyleCnt="3" custLinFactNeighborX="2917"/>
      <dgm:spPr/>
      <dgm:t>
        <a:bodyPr/>
        <a:lstStyle/>
        <a:p>
          <a:endParaRPr lang="th-TH"/>
        </a:p>
      </dgm:t>
    </dgm:pt>
    <dgm:pt modelId="{BDCF4FC1-AE6B-4F83-9E2B-ADCAD5A89D9A}" type="pres">
      <dgm:prSet presAssocID="{7747A8C1-CD26-4310-A050-E32B9D8FABDB}" presName="textNode" presStyleLbl="bgShp" presStyleIdx="0" presStyleCnt="3"/>
      <dgm:spPr/>
      <dgm:t>
        <a:bodyPr/>
        <a:lstStyle/>
        <a:p>
          <a:endParaRPr lang="th-TH"/>
        </a:p>
      </dgm:t>
    </dgm:pt>
    <dgm:pt modelId="{BC93DED5-0C4F-45D3-BFA5-D2E1542C0F76}" type="pres">
      <dgm:prSet presAssocID="{7747A8C1-CD26-4310-A050-E32B9D8FABDB}" presName="compChildNode" presStyleCnt="0"/>
      <dgm:spPr/>
    </dgm:pt>
    <dgm:pt modelId="{D0E900CB-043F-4243-8F1F-39B342E22B72}" type="pres">
      <dgm:prSet presAssocID="{7747A8C1-CD26-4310-A050-E32B9D8FABDB}" presName="theInnerList" presStyleCnt="0"/>
      <dgm:spPr/>
    </dgm:pt>
    <dgm:pt modelId="{79809DA9-6BD0-4371-82B9-F5262991AAE2}" type="pres">
      <dgm:prSet presAssocID="{2C63AF07-6370-4493-8E98-EA652B60FA49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ACC6025-F19D-407A-8396-62693EF9BC61}" type="pres">
      <dgm:prSet presAssocID="{2C63AF07-6370-4493-8E98-EA652B60FA49}" presName="aSpace2" presStyleCnt="0"/>
      <dgm:spPr/>
    </dgm:pt>
    <dgm:pt modelId="{6FC39F99-863A-4481-B4B0-8D34E76497D1}" type="pres">
      <dgm:prSet presAssocID="{01A64B0E-7B1C-48ED-8873-2B696719B6F6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DCFBD56-BF30-4DB5-BDCB-7E019B7518CB}" type="pres">
      <dgm:prSet presAssocID="{01A64B0E-7B1C-48ED-8873-2B696719B6F6}" presName="aSpace2" presStyleCnt="0"/>
      <dgm:spPr/>
    </dgm:pt>
    <dgm:pt modelId="{378EB198-6C38-4A27-9881-7AF2D52F3761}" type="pres">
      <dgm:prSet presAssocID="{030EDA3B-34C5-47E1-9492-1B842B3BB1DC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01DBD11-67E4-495F-970D-4ABAB6FC98DA}" type="pres">
      <dgm:prSet presAssocID="{7747A8C1-CD26-4310-A050-E32B9D8FABDB}" presName="aSpace" presStyleCnt="0"/>
      <dgm:spPr/>
    </dgm:pt>
    <dgm:pt modelId="{1899C7A4-460C-4D89-9D9F-46C169216B1E}" type="pres">
      <dgm:prSet presAssocID="{51EB737C-B2A5-48EC-BEBE-C7935F90CC63}" presName="compNode" presStyleCnt="0"/>
      <dgm:spPr/>
    </dgm:pt>
    <dgm:pt modelId="{586A4D15-E952-4AA4-876C-71B8A97FDEFA}" type="pres">
      <dgm:prSet presAssocID="{51EB737C-B2A5-48EC-BEBE-C7935F90CC63}" presName="aNode" presStyleLbl="bgShp" presStyleIdx="1" presStyleCnt="3"/>
      <dgm:spPr/>
      <dgm:t>
        <a:bodyPr/>
        <a:lstStyle/>
        <a:p>
          <a:endParaRPr lang="th-TH"/>
        </a:p>
      </dgm:t>
    </dgm:pt>
    <dgm:pt modelId="{32D30C5D-2595-4169-8021-FC165CAED615}" type="pres">
      <dgm:prSet presAssocID="{51EB737C-B2A5-48EC-BEBE-C7935F90CC63}" presName="textNode" presStyleLbl="bgShp" presStyleIdx="1" presStyleCnt="3"/>
      <dgm:spPr/>
      <dgm:t>
        <a:bodyPr/>
        <a:lstStyle/>
        <a:p>
          <a:endParaRPr lang="th-TH"/>
        </a:p>
      </dgm:t>
    </dgm:pt>
    <dgm:pt modelId="{D7BB7C60-C298-4C72-A141-F4556449D25E}" type="pres">
      <dgm:prSet presAssocID="{51EB737C-B2A5-48EC-BEBE-C7935F90CC63}" presName="compChildNode" presStyleCnt="0"/>
      <dgm:spPr/>
    </dgm:pt>
    <dgm:pt modelId="{A3578B33-4AA8-4611-82A0-D3443BBCB447}" type="pres">
      <dgm:prSet presAssocID="{51EB737C-B2A5-48EC-BEBE-C7935F90CC63}" presName="theInnerList" presStyleCnt="0"/>
      <dgm:spPr/>
    </dgm:pt>
    <dgm:pt modelId="{0D321371-D745-400D-88E8-DC258513D2F0}" type="pres">
      <dgm:prSet presAssocID="{124AF9F1-E332-4BDE-BC76-6431325163B8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03F2B45-BEDA-40BE-AE05-34BBB55B1A5F}" type="pres">
      <dgm:prSet presAssocID="{124AF9F1-E332-4BDE-BC76-6431325163B8}" presName="aSpace2" presStyleCnt="0"/>
      <dgm:spPr/>
    </dgm:pt>
    <dgm:pt modelId="{CD0ECB4A-BBE3-447C-B7C9-C5F4088E7F47}" type="pres">
      <dgm:prSet presAssocID="{664CECD9-DEFC-4BD0-9A49-E314FA297536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8140E42-7359-43C5-B6DB-5FF794A7F453}" type="pres">
      <dgm:prSet presAssocID="{664CECD9-DEFC-4BD0-9A49-E314FA297536}" presName="aSpace2" presStyleCnt="0"/>
      <dgm:spPr/>
    </dgm:pt>
    <dgm:pt modelId="{9C81AF6F-0437-4E9E-BD75-372BA59C857B}" type="pres">
      <dgm:prSet presAssocID="{684DB6D8-284E-491D-A79F-1B181C6E0868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CCF946D-633D-4DEE-A965-DF7D0136F164}" type="pres">
      <dgm:prSet presAssocID="{51EB737C-B2A5-48EC-BEBE-C7935F90CC63}" presName="aSpace" presStyleCnt="0"/>
      <dgm:spPr/>
    </dgm:pt>
    <dgm:pt modelId="{D307B629-F29F-4866-B1CC-982C9118597C}" type="pres">
      <dgm:prSet presAssocID="{5226620B-18E8-4ADB-B3A4-1325069CDC66}" presName="compNode" presStyleCnt="0"/>
      <dgm:spPr/>
    </dgm:pt>
    <dgm:pt modelId="{A0AB71A0-285F-4F0B-8BB2-7C7E8C360568}" type="pres">
      <dgm:prSet presAssocID="{5226620B-18E8-4ADB-B3A4-1325069CDC66}" presName="aNode" presStyleLbl="bgShp" presStyleIdx="2" presStyleCnt="3"/>
      <dgm:spPr/>
      <dgm:t>
        <a:bodyPr/>
        <a:lstStyle/>
        <a:p>
          <a:endParaRPr lang="th-TH"/>
        </a:p>
      </dgm:t>
    </dgm:pt>
    <dgm:pt modelId="{7FA285A4-1940-4FD2-BEC4-153D83EF811C}" type="pres">
      <dgm:prSet presAssocID="{5226620B-18E8-4ADB-B3A4-1325069CDC66}" presName="textNode" presStyleLbl="bgShp" presStyleIdx="2" presStyleCnt="3"/>
      <dgm:spPr/>
      <dgm:t>
        <a:bodyPr/>
        <a:lstStyle/>
        <a:p>
          <a:endParaRPr lang="th-TH"/>
        </a:p>
      </dgm:t>
    </dgm:pt>
    <dgm:pt modelId="{B78F5D5E-05B1-4E62-8845-39FAA43CBAAC}" type="pres">
      <dgm:prSet presAssocID="{5226620B-18E8-4ADB-B3A4-1325069CDC66}" presName="compChildNode" presStyleCnt="0"/>
      <dgm:spPr/>
    </dgm:pt>
    <dgm:pt modelId="{BFF32821-D6E4-4CF9-9CDD-CBD16B16B72A}" type="pres">
      <dgm:prSet presAssocID="{5226620B-18E8-4ADB-B3A4-1325069CDC66}" presName="theInnerList" presStyleCnt="0"/>
      <dgm:spPr/>
    </dgm:pt>
    <dgm:pt modelId="{D06E627E-0801-4AF5-B783-8BD12B2ADBE5}" type="pres">
      <dgm:prSet presAssocID="{A4FC4844-234B-411B-AE3E-DEDA0FE7FA10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C146D38-B300-48B2-A86F-7C6AC7A7F354}" type="pres">
      <dgm:prSet presAssocID="{A4FC4844-234B-411B-AE3E-DEDA0FE7FA10}" presName="aSpace2" presStyleCnt="0"/>
      <dgm:spPr/>
    </dgm:pt>
    <dgm:pt modelId="{6AA5BFAD-D24C-4A94-9310-8BF676717D4A}" type="pres">
      <dgm:prSet presAssocID="{898C86D5-41A1-4602-B567-F485138F8043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D3A88A3-EF44-420B-84E1-2921983D1A4C}" type="pres">
      <dgm:prSet presAssocID="{898C86D5-41A1-4602-B567-F485138F8043}" presName="aSpace2" presStyleCnt="0"/>
      <dgm:spPr/>
    </dgm:pt>
    <dgm:pt modelId="{24ED4D00-4622-42DC-82A8-645C8A1EAF74}" type="pres">
      <dgm:prSet presAssocID="{38469D2C-792E-4E63-8B51-3A116AE11DB7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30860F00-950E-45D9-8DDD-A2CFF75E4FFA}" type="presOf" srcId="{2C63AF07-6370-4493-8E98-EA652B60FA49}" destId="{79809DA9-6BD0-4371-82B9-F5262991AAE2}" srcOrd="0" destOrd="0" presId="urn:microsoft.com/office/officeart/2005/8/layout/lProcess2"/>
    <dgm:cxn modelId="{EEC06EAB-5EB5-4CF8-9FF5-F8A2F5A607E3}" srcId="{4CEF506B-6611-4824-9DB5-E2BAEE5BDC0D}" destId="{7747A8C1-CD26-4310-A050-E32B9D8FABDB}" srcOrd="0" destOrd="0" parTransId="{435DD88F-3A30-4894-A739-BA6DB7CFC1CE}" sibTransId="{1EB727EB-108B-4B48-9BE3-556F34B1F7BA}"/>
    <dgm:cxn modelId="{48F07CF8-71E0-4A08-9520-634A7F7211D0}" type="presOf" srcId="{7747A8C1-CD26-4310-A050-E32B9D8FABDB}" destId="{DE0007FD-A2A5-434F-A0BA-B4D2E86B1A58}" srcOrd="0" destOrd="0" presId="urn:microsoft.com/office/officeart/2005/8/layout/lProcess2"/>
    <dgm:cxn modelId="{00DD9287-59A0-4AFC-A1F1-63F1D0FE1DE8}" srcId="{4CEF506B-6611-4824-9DB5-E2BAEE5BDC0D}" destId="{51EB737C-B2A5-48EC-BEBE-C7935F90CC63}" srcOrd="1" destOrd="0" parTransId="{364D632E-0718-4DF5-B895-293421C81234}" sibTransId="{2368DC28-F5F4-4D4F-B048-FEA8BDEAC59C}"/>
    <dgm:cxn modelId="{06CB8334-C6DE-4597-AB2E-8B8CE1DD6542}" type="presOf" srcId="{38469D2C-792E-4E63-8B51-3A116AE11DB7}" destId="{24ED4D00-4622-42DC-82A8-645C8A1EAF74}" srcOrd="0" destOrd="0" presId="urn:microsoft.com/office/officeart/2005/8/layout/lProcess2"/>
    <dgm:cxn modelId="{1EDF842E-AE26-4E91-B885-5F2BC457046E}" type="presOf" srcId="{A4FC4844-234B-411B-AE3E-DEDA0FE7FA10}" destId="{D06E627E-0801-4AF5-B783-8BD12B2ADBE5}" srcOrd="0" destOrd="0" presId="urn:microsoft.com/office/officeart/2005/8/layout/lProcess2"/>
    <dgm:cxn modelId="{0DB14BF2-D891-4FDB-B48C-4748DDF4DA07}" type="presOf" srcId="{51EB737C-B2A5-48EC-BEBE-C7935F90CC63}" destId="{32D30C5D-2595-4169-8021-FC165CAED615}" srcOrd="1" destOrd="0" presId="urn:microsoft.com/office/officeart/2005/8/layout/lProcess2"/>
    <dgm:cxn modelId="{D262669F-84A2-4407-BEA5-518EE29D33BC}" type="presOf" srcId="{4CEF506B-6611-4824-9DB5-E2BAEE5BDC0D}" destId="{5A5E4100-5241-44DF-B9B7-C26C4218CE2D}" srcOrd="0" destOrd="0" presId="urn:microsoft.com/office/officeart/2005/8/layout/lProcess2"/>
    <dgm:cxn modelId="{ACA2F028-6973-40D8-B947-4C577F82F06A}" type="presOf" srcId="{664CECD9-DEFC-4BD0-9A49-E314FA297536}" destId="{CD0ECB4A-BBE3-447C-B7C9-C5F4088E7F47}" srcOrd="0" destOrd="0" presId="urn:microsoft.com/office/officeart/2005/8/layout/lProcess2"/>
    <dgm:cxn modelId="{5014E3C8-6DF7-47AD-A934-D115DE866F44}" srcId="{4CEF506B-6611-4824-9DB5-E2BAEE5BDC0D}" destId="{5226620B-18E8-4ADB-B3A4-1325069CDC66}" srcOrd="2" destOrd="0" parTransId="{8F203523-FE21-4A1A-A913-7908F2E5401B}" sibTransId="{E455F262-96DD-42F5-86F7-ECCDFB45A1BC}"/>
    <dgm:cxn modelId="{8EBEEAA0-D58D-419D-8F81-9D22B9E678A8}" srcId="{5226620B-18E8-4ADB-B3A4-1325069CDC66}" destId="{38469D2C-792E-4E63-8B51-3A116AE11DB7}" srcOrd="2" destOrd="0" parTransId="{95C47196-2758-4062-A84C-3A7A15A5A5B2}" sibTransId="{517D8718-777B-48BF-A105-982C92AEBBEF}"/>
    <dgm:cxn modelId="{727FFDB5-5635-4BEC-8C2F-DE76B2324C22}" srcId="{51EB737C-B2A5-48EC-BEBE-C7935F90CC63}" destId="{664CECD9-DEFC-4BD0-9A49-E314FA297536}" srcOrd="1" destOrd="0" parTransId="{A06DD4A9-F4F4-4C84-BFF2-DC23320D200A}" sibTransId="{96361BCB-E901-4F5E-8E3C-BAD57E08467D}"/>
    <dgm:cxn modelId="{A321CEC1-AAF8-417A-93F2-3D7439B771DD}" type="presOf" srcId="{01A64B0E-7B1C-48ED-8873-2B696719B6F6}" destId="{6FC39F99-863A-4481-B4B0-8D34E76497D1}" srcOrd="0" destOrd="0" presId="urn:microsoft.com/office/officeart/2005/8/layout/lProcess2"/>
    <dgm:cxn modelId="{4BF72E6E-58B5-42AB-AB7B-28E8B4E862A0}" type="presOf" srcId="{030EDA3B-34C5-47E1-9492-1B842B3BB1DC}" destId="{378EB198-6C38-4A27-9881-7AF2D52F3761}" srcOrd="0" destOrd="0" presId="urn:microsoft.com/office/officeart/2005/8/layout/lProcess2"/>
    <dgm:cxn modelId="{654BC216-CA48-4A76-9C05-027C69D6B325}" srcId="{5226620B-18E8-4ADB-B3A4-1325069CDC66}" destId="{898C86D5-41A1-4602-B567-F485138F8043}" srcOrd="1" destOrd="0" parTransId="{7AC6DCC5-A323-4377-8D60-3ADF862092CE}" sibTransId="{2222092F-043D-4BB8-8499-D7007A6C16F3}"/>
    <dgm:cxn modelId="{834DA482-954D-4E22-BDFA-8728B69C9C1B}" srcId="{51EB737C-B2A5-48EC-BEBE-C7935F90CC63}" destId="{124AF9F1-E332-4BDE-BC76-6431325163B8}" srcOrd="0" destOrd="0" parTransId="{5F3952DB-1401-4306-96D7-3C6CD7FB2452}" sibTransId="{9216D4F3-BEAF-43D2-92E2-BAF157CF0064}"/>
    <dgm:cxn modelId="{84BD18DD-B3D3-47C9-B715-BDBAF21C2C6B}" type="presOf" srcId="{7747A8C1-CD26-4310-A050-E32B9D8FABDB}" destId="{BDCF4FC1-AE6B-4F83-9E2B-ADCAD5A89D9A}" srcOrd="1" destOrd="0" presId="urn:microsoft.com/office/officeart/2005/8/layout/lProcess2"/>
    <dgm:cxn modelId="{4FB38B3C-D0B1-482D-AEBD-D75B7E5FA262}" srcId="{7747A8C1-CD26-4310-A050-E32B9D8FABDB}" destId="{2C63AF07-6370-4493-8E98-EA652B60FA49}" srcOrd="0" destOrd="0" parTransId="{B80C2EF1-B577-4A36-A285-71A001F3C0DB}" sibTransId="{D660DAA4-AF4D-455D-913D-33DEDC36BE5D}"/>
    <dgm:cxn modelId="{7B47A514-F50E-4903-BB47-235A962B79D2}" type="presOf" srcId="{5226620B-18E8-4ADB-B3A4-1325069CDC66}" destId="{A0AB71A0-285F-4F0B-8BB2-7C7E8C360568}" srcOrd="0" destOrd="0" presId="urn:microsoft.com/office/officeart/2005/8/layout/lProcess2"/>
    <dgm:cxn modelId="{434FA901-341C-417C-B532-F3471C286425}" type="presOf" srcId="{898C86D5-41A1-4602-B567-F485138F8043}" destId="{6AA5BFAD-D24C-4A94-9310-8BF676717D4A}" srcOrd="0" destOrd="0" presId="urn:microsoft.com/office/officeart/2005/8/layout/lProcess2"/>
    <dgm:cxn modelId="{488020FD-0AC4-4E1C-8FDB-A5BD50BD130F}" type="presOf" srcId="{51EB737C-B2A5-48EC-BEBE-C7935F90CC63}" destId="{586A4D15-E952-4AA4-876C-71B8A97FDEFA}" srcOrd="0" destOrd="0" presId="urn:microsoft.com/office/officeart/2005/8/layout/lProcess2"/>
    <dgm:cxn modelId="{16B1496F-F641-4FD1-9BA0-9D90F91B6E16}" srcId="{5226620B-18E8-4ADB-B3A4-1325069CDC66}" destId="{A4FC4844-234B-411B-AE3E-DEDA0FE7FA10}" srcOrd="0" destOrd="0" parTransId="{942EC546-7399-411A-8767-49533187BD8D}" sibTransId="{4245A583-710B-4230-8E79-A45EB94CE62D}"/>
    <dgm:cxn modelId="{CDAF8948-65DC-4AA1-94EE-2DDE197C995C}" type="presOf" srcId="{684DB6D8-284E-491D-A79F-1B181C6E0868}" destId="{9C81AF6F-0437-4E9E-BD75-372BA59C857B}" srcOrd="0" destOrd="0" presId="urn:microsoft.com/office/officeart/2005/8/layout/lProcess2"/>
    <dgm:cxn modelId="{272B0B18-C616-4720-9235-E7F945E93D44}" srcId="{51EB737C-B2A5-48EC-BEBE-C7935F90CC63}" destId="{684DB6D8-284E-491D-A79F-1B181C6E0868}" srcOrd="2" destOrd="0" parTransId="{1E9A0B76-ADD8-41E6-A2D8-97D9AC8552ED}" sibTransId="{A48CF3BD-C415-4936-8FA0-AE1D02440321}"/>
    <dgm:cxn modelId="{3883837B-E095-406F-A556-9C153F0D8083}" type="presOf" srcId="{124AF9F1-E332-4BDE-BC76-6431325163B8}" destId="{0D321371-D745-400D-88E8-DC258513D2F0}" srcOrd="0" destOrd="0" presId="urn:microsoft.com/office/officeart/2005/8/layout/lProcess2"/>
    <dgm:cxn modelId="{0AB615AC-682A-4B34-AF68-0AE84E2F61DC}" type="presOf" srcId="{5226620B-18E8-4ADB-B3A4-1325069CDC66}" destId="{7FA285A4-1940-4FD2-BEC4-153D83EF811C}" srcOrd="1" destOrd="0" presId="urn:microsoft.com/office/officeart/2005/8/layout/lProcess2"/>
    <dgm:cxn modelId="{517CFCE0-5EDA-4F47-8659-C77E04BAB80E}" srcId="{7747A8C1-CD26-4310-A050-E32B9D8FABDB}" destId="{030EDA3B-34C5-47E1-9492-1B842B3BB1DC}" srcOrd="2" destOrd="0" parTransId="{DFCCCC98-CA35-4103-BC83-B6AA994598C1}" sibTransId="{F8D430F6-FF08-4259-8C08-C84D6C03EEE6}"/>
    <dgm:cxn modelId="{5398D18B-3FD4-44F6-BF25-039FCF8324CE}" srcId="{7747A8C1-CD26-4310-A050-E32B9D8FABDB}" destId="{01A64B0E-7B1C-48ED-8873-2B696719B6F6}" srcOrd="1" destOrd="0" parTransId="{E7DE1717-3FFE-4E19-A769-6F6A7A0F3345}" sibTransId="{8070067C-75D5-4EC1-9619-484A81629C16}"/>
    <dgm:cxn modelId="{80D3CDC3-5A2A-43BA-A360-A9DEDED451A5}" type="presParOf" srcId="{5A5E4100-5241-44DF-B9B7-C26C4218CE2D}" destId="{BBE50481-C687-4F95-9E48-69E6A8314174}" srcOrd="0" destOrd="0" presId="urn:microsoft.com/office/officeart/2005/8/layout/lProcess2"/>
    <dgm:cxn modelId="{D593F9C9-4D98-4853-9161-23B28A8582EF}" type="presParOf" srcId="{BBE50481-C687-4F95-9E48-69E6A8314174}" destId="{DE0007FD-A2A5-434F-A0BA-B4D2E86B1A58}" srcOrd="0" destOrd="0" presId="urn:microsoft.com/office/officeart/2005/8/layout/lProcess2"/>
    <dgm:cxn modelId="{16205162-BD59-4A75-9315-6B8B6CA7DC2D}" type="presParOf" srcId="{BBE50481-C687-4F95-9E48-69E6A8314174}" destId="{BDCF4FC1-AE6B-4F83-9E2B-ADCAD5A89D9A}" srcOrd="1" destOrd="0" presId="urn:microsoft.com/office/officeart/2005/8/layout/lProcess2"/>
    <dgm:cxn modelId="{0B8F18E2-7E1F-4010-B617-D0EA9F378ADB}" type="presParOf" srcId="{BBE50481-C687-4F95-9E48-69E6A8314174}" destId="{BC93DED5-0C4F-45D3-BFA5-D2E1542C0F76}" srcOrd="2" destOrd="0" presId="urn:microsoft.com/office/officeart/2005/8/layout/lProcess2"/>
    <dgm:cxn modelId="{3D913387-8648-4D85-8673-8AD252F38496}" type="presParOf" srcId="{BC93DED5-0C4F-45D3-BFA5-D2E1542C0F76}" destId="{D0E900CB-043F-4243-8F1F-39B342E22B72}" srcOrd="0" destOrd="0" presId="urn:microsoft.com/office/officeart/2005/8/layout/lProcess2"/>
    <dgm:cxn modelId="{0F734946-1942-4D24-B1A5-D4C22991A137}" type="presParOf" srcId="{D0E900CB-043F-4243-8F1F-39B342E22B72}" destId="{79809DA9-6BD0-4371-82B9-F5262991AAE2}" srcOrd="0" destOrd="0" presId="urn:microsoft.com/office/officeart/2005/8/layout/lProcess2"/>
    <dgm:cxn modelId="{DFFAE18E-E04A-41F8-A731-B7C39CA9F248}" type="presParOf" srcId="{D0E900CB-043F-4243-8F1F-39B342E22B72}" destId="{3ACC6025-F19D-407A-8396-62693EF9BC61}" srcOrd="1" destOrd="0" presId="urn:microsoft.com/office/officeart/2005/8/layout/lProcess2"/>
    <dgm:cxn modelId="{115F46CC-B5C4-4D37-A53A-2C82E1A8DFA4}" type="presParOf" srcId="{D0E900CB-043F-4243-8F1F-39B342E22B72}" destId="{6FC39F99-863A-4481-B4B0-8D34E76497D1}" srcOrd="2" destOrd="0" presId="urn:microsoft.com/office/officeart/2005/8/layout/lProcess2"/>
    <dgm:cxn modelId="{0E4619D4-D12A-4078-836B-595C1E4A1E9C}" type="presParOf" srcId="{D0E900CB-043F-4243-8F1F-39B342E22B72}" destId="{0DCFBD56-BF30-4DB5-BDCB-7E019B7518CB}" srcOrd="3" destOrd="0" presId="urn:microsoft.com/office/officeart/2005/8/layout/lProcess2"/>
    <dgm:cxn modelId="{E89098AE-DD16-4B10-9369-6EE3FE280B57}" type="presParOf" srcId="{D0E900CB-043F-4243-8F1F-39B342E22B72}" destId="{378EB198-6C38-4A27-9881-7AF2D52F3761}" srcOrd="4" destOrd="0" presId="urn:microsoft.com/office/officeart/2005/8/layout/lProcess2"/>
    <dgm:cxn modelId="{0F91A63C-9D68-457E-8A61-16B1F14EAE38}" type="presParOf" srcId="{5A5E4100-5241-44DF-B9B7-C26C4218CE2D}" destId="{D01DBD11-67E4-495F-970D-4ABAB6FC98DA}" srcOrd="1" destOrd="0" presId="urn:microsoft.com/office/officeart/2005/8/layout/lProcess2"/>
    <dgm:cxn modelId="{31211EEB-371E-4F9C-9198-8F8690CDF574}" type="presParOf" srcId="{5A5E4100-5241-44DF-B9B7-C26C4218CE2D}" destId="{1899C7A4-460C-4D89-9D9F-46C169216B1E}" srcOrd="2" destOrd="0" presId="urn:microsoft.com/office/officeart/2005/8/layout/lProcess2"/>
    <dgm:cxn modelId="{80529657-329F-4741-BD52-FA3BC9FE7702}" type="presParOf" srcId="{1899C7A4-460C-4D89-9D9F-46C169216B1E}" destId="{586A4D15-E952-4AA4-876C-71B8A97FDEFA}" srcOrd="0" destOrd="0" presId="urn:microsoft.com/office/officeart/2005/8/layout/lProcess2"/>
    <dgm:cxn modelId="{9C0DC69C-0D4C-49F1-9BFD-FDAAEF5042DF}" type="presParOf" srcId="{1899C7A4-460C-4D89-9D9F-46C169216B1E}" destId="{32D30C5D-2595-4169-8021-FC165CAED615}" srcOrd="1" destOrd="0" presId="urn:microsoft.com/office/officeart/2005/8/layout/lProcess2"/>
    <dgm:cxn modelId="{7F537096-64CA-4AB0-B1FF-4C6630DCD820}" type="presParOf" srcId="{1899C7A4-460C-4D89-9D9F-46C169216B1E}" destId="{D7BB7C60-C298-4C72-A141-F4556449D25E}" srcOrd="2" destOrd="0" presId="urn:microsoft.com/office/officeart/2005/8/layout/lProcess2"/>
    <dgm:cxn modelId="{039B5A87-9B08-442F-B864-12B76CBFA19A}" type="presParOf" srcId="{D7BB7C60-C298-4C72-A141-F4556449D25E}" destId="{A3578B33-4AA8-4611-82A0-D3443BBCB447}" srcOrd="0" destOrd="0" presId="urn:microsoft.com/office/officeart/2005/8/layout/lProcess2"/>
    <dgm:cxn modelId="{651B3DE1-634D-4B32-823F-847D430A083E}" type="presParOf" srcId="{A3578B33-4AA8-4611-82A0-D3443BBCB447}" destId="{0D321371-D745-400D-88E8-DC258513D2F0}" srcOrd="0" destOrd="0" presId="urn:microsoft.com/office/officeart/2005/8/layout/lProcess2"/>
    <dgm:cxn modelId="{1372BE41-2215-470D-A466-906F1EEB983D}" type="presParOf" srcId="{A3578B33-4AA8-4611-82A0-D3443BBCB447}" destId="{903F2B45-BEDA-40BE-AE05-34BBB55B1A5F}" srcOrd="1" destOrd="0" presId="urn:microsoft.com/office/officeart/2005/8/layout/lProcess2"/>
    <dgm:cxn modelId="{0746A99E-D603-4FE7-810F-A5E7FC63FD7B}" type="presParOf" srcId="{A3578B33-4AA8-4611-82A0-D3443BBCB447}" destId="{CD0ECB4A-BBE3-447C-B7C9-C5F4088E7F47}" srcOrd="2" destOrd="0" presId="urn:microsoft.com/office/officeart/2005/8/layout/lProcess2"/>
    <dgm:cxn modelId="{2229A604-EC95-4AD8-BCB3-16617A2FDE32}" type="presParOf" srcId="{A3578B33-4AA8-4611-82A0-D3443BBCB447}" destId="{A8140E42-7359-43C5-B6DB-5FF794A7F453}" srcOrd="3" destOrd="0" presId="urn:microsoft.com/office/officeart/2005/8/layout/lProcess2"/>
    <dgm:cxn modelId="{674B9A17-A336-4C14-99F8-427670B6F7D6}" type="presParOf" srcId="{A3578B33-4AA8-4611-82A0-D3443BBCB447}" destId="{9C81AF6F-0437-4E9E-BD75-372BA59C857B}" srcOrd="4" destOrd="0" presId="urn:microsoft.com/office/officeart/2005/8/layout/lProcess2"/>
    <dgm:cxn modelId="{CB286C65-849D-42FA-BE5B-911B81E01F63}" type="presParOf" srcId="{5A5E4100-5241-44DF-B9B7-C26C4218CE2D}" destId="{9CCF946D-633D-4DEE-A965-DF7D0136F164}" srcOrd="3" destOrd="0" presId="urn:microsoft.com/office/officeart/2005/8/layout/lProcess2"/>
    <dgm:cxn modelId="{8421DF8D-EA1B-46AD-B485-93C30C5F208E}" type="presParOf" srcId="{5A5E4100-5241-44DF-B9B7-C26C4218CE2D}" destId="{D307B629-F29F-4866-B1CC-982C9118597C}" srcOrd="4" destOrd="0" presId="urn:microsoft.com/office/officeart/2005/8/layout/lProcess2"/>
    <dgm:cxn modelId="{9BFC5C00-32F1-4360-AF4F-98457D773149}" type="presParOf" srcId="{D307B629-F29F-4866-B1CC-982C9118597C}" destId="{A0AB71A0-285F-4F0B-8BB2-7C7E8C360568}" srcOrd="0" destOrd="0" presId="urn:microsoft.com/office/officeart/2005/8/layout/lProcess2"/>
    <dgm:cxn modelId="{9C3C85DB-63B4-4ECF-BA0B-113E90A24D56}" type="presParOf" srcId="{D307B629-F29F-4866-B1CC-982C9118597C}" destId="{7FA285A4-1940-4FD2-BEC4-153D83EF811C}" srcOrd="1" destOrd="0" presId="urn:microsoft.com/office/officeart/2005/8/layout/lProcess2"/>
    <dgm:cxn modelId="{B35FE1B0-ACF3-4977-B462-E895CA8FFA82}" type="presParOf" srcId="{D307B629-F29F-4866-B1CC-982C9118597C}" destId="{B78F5D5E-05B1-4E62-8845-39FAA43CBAAC}" srcOrd="2" destOrd="0" presId="urn:microsoft.com/office/officeart/2005/8/layout/lProcess2"/>
    <dgm:cxn modelId="{68529FC1-1A0C-4C1D-A0A0-5995F34F1E41}" type="presParOf" srcId="{B78F5D5E-05B1-4E62-8845-39FAA43CBAAC}" destId="{BFF32821-D6E4-4CF9-9CDD-CBD16B16B72A}" srcOrd="0" destOrd="0" presId="urn:microsoft.com/office/officeart/2005/8/layout/lProcess2"/>
    <dgm:cxn modelId="{1A159628-D823-4ACB-9DC6-F3DDC8D9E7B9}" type="presParOf" srcId="{BFF32821-D6E4-4CF9-9CDD-CBD16B16B72A}" destId="{D06E627E-0801-4AF5-B783-8BD12B2ADBE5}" srcOrd="0" destOrd="0" presId="urn:microsoft.com/office/officeart/2005/8/layout/lProcess2"/>
    <dgm:cxn modelId="{81F48691-0D47-4630-A62E-8D84543D1174}" type="presParOf" srcId="{BFF32821-D6E4-4CF9-9CDD-CBD16B16B72A}" destId="{CC146D38-B300-48B2-A86F-7C6AC7A7F354}" srcOrd="1" destOrd="0" presId="urn:microsoft.com/office/officeart/2005/8/layout/lProcess2"/>
    <dgm:cxn modelId="{DE13755D-250A-4300-9DD2-02B7DC41A576}" type="presParOf" srcId="{BFF32821-D6E4-4CF9-9CDD-CBD16B16B72A}" destId="{6AA5BFAD-D24C-4A94-9310-8BF676717D4A}" srcOrd="2" destOrd="0" presId="urn:microsoft.com/office/officeart/2005/8/layout/lProcess2"/>
    <dgm:cxn modelId="{3F229401-5590-4363-AA20-5B4DC36A9544}" type="presParOf" srcId="{BFF32821-D6E4-4CF9-9CDD-CBD16B16B72A}" destId="{BD3A88A3-EF44-420B-84E1-2921983D1A4C}" srcOrd="3" destOrd="0" presId="urn:microsoft.com/office/officeart/2005/8/layout/lProcess2"/>
    <dgm:cxn modelId="{E26C901A-2336-485C-BE16-072352311828}" type="presParOf" srcId="{BFF32821-D6E4-4CF9-9CDD-CBD16B16B72A}" destId="{24ED4D00-4622-42DC-82A8-645C8A1EAF74}" srcOrd="4" destOrd="0" presId="urn:microsoft.com/office/officeart/2005/8/layout/l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8" name="Substituent număr diapozitiv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Substituent subsol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ă liberă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ă liberă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DFA04F-961A-4999-8774-6F55E4ED68D9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4830549-06ED-44CA-828D-3E4F5C7446D7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Elev\My%20Documents\Downloads\Sad%20Cello%20Melody-%5bwww_flvto_com%5d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Elev\My%20Documents\X.B\Az%20abortusz.doc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6480048" cy="2301240"/>
          </a:xfrm>
        </p:spPr>
        <p:txBody>
          <a:bodyPr/>
          <a:lstStyle/>
          <a:p>
            <a:pPr algn="ctr"/>
            <a:r>
              <a:rPr smtClean="0">
                <a:latin typeface="Jokerman" pitchFamily="82" charset="0"/>
              </a:rPr>
              <a:t>A</a:t>
            </a:r>
            <a:r>
              <a:rPr lang="hu-HU" dirty="0" smtClean="0">
                <a:latin typeface="Jokerman" pitchFamily="82" charset="0"/>
              </a:rPr>
              <a:t>Z ABORTUSZ   </a:t>
            </a:r>
            <a:endParaRPr lang="th-TH" dirty="0">
              <a:latin typeface="Jokerman" pitchFamily="82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57290" y="5000636"/>
            <a:ext cx="6480048" cy="1752600"/>
          </a:xfrm>
        </p:spPr>
        <p:txBody>
          <a:bodyPr/>
          <a:lstStyle/>
          <a:p>
            <a:r>
              <a:rPr lang="hu-HU" u="sng" dirty="0" smtClean="0">
                <a:latin typeface="Algerian" pitchFamily="82" charset="0"/>
              </a:rPr>
              <a:t>Készítették</a:t>
            </a:r>
            <a:r>
              <a:rPr lang="hu-HU" dirty="0" smtClean="0"/>
              <a:t>:Szigyártó Tímea</a:t>
            </a:r>
          </a:p>
          <a:p>
            <a:r>
              <a:rPr lang="hu-HU" dirty="0" smtClean="0"/>
              <a:t>Sütő Ruth</a:t>
            </a:r>
            <a:endParaRPr lang="th-TH" dirty="0"/>
          </a:p>
        </p:txBody>
      </p:sp>
      <p:pic>
        <p:nvPicPr>
          <p:cNvPr id="14338" name="Picture 2" descr="http://t0.gstatic.com/images?q=tbn:ANd9GcSFR5vO-b6pCUsvVZr7WkiFkZ50R5kDl5qvc-mklIN17POMdx3gHrQ2knXB9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48" y="2071678"/>
            <a:ext cx="3024208" cy="3402236"/>
          </a:xfrm>
          <a:prstGeom prst="rect">
            <a:avLst/>
          </a:prstGeom>
          <a:noFill/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714348" y="6500834"/>
            <a:ext cx="428628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357158" y="6500834"/>
            <a:ext cx="357190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7" name="Sad Cello Melody-[www_flvto_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14810" y="3071810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latin typeface="Algerian" pitchFamily="82" charset="0"/>
              </a:rPr>
              <a:t>„</a:t>
            </a:r>
            <a:r>
              <a:rPr lang="hu-HU" i="1" dirty="0" smtClean="0">
                <a:latin typeface="Algerian" pitchFamily="82" charset="0"/>
              </a:rPr>
              <a:t>Minden emberi lényt, mint személyt, élete első pillanatától fogva tisztelet illeti meg....De őt mégsem tisztelték...</a:t>
            </a:r>
            <a:r>
              <a:rPr lang="en-US" i="1" dirty="0" smtClean="0">
                <a:latin typeface="Algerian" pitchFamily="82" charset="0"/>
              </a:rPr>
              <a:t>”</a:t>
            </a:r>
            <a:endParaRPr lang="th-TH" dirty="0">
              <a:latin typeface="Algerian" pitchFamily="82" charset="0"/>
            </a:endParaRPr>
          </a:p>
        </p:txBody>
      </p:sp>
      <p:pic>
        <p:nvPicPr>
          <p:cNvPr id="25602" name="Picture 2" descr="http://amightywind.com/abortionf/abortion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0127" y="1428736"/>
            <a:ext cx="3667127" cy="392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o-RO" sz="4000" dirty="0" smtClean="0">
                <a:latin typeface="Chiller" pitchFamily="82" charset="0"/>
              </a:rPr>
              <a:t>Ha </a:t>
            </a:r>
            <a:r>
              <a:rPr lang="ro-RO" sz="4000" dirty="0" err="1" smtClean="0">
                <a:latin typeface="Chiller" pitchFamily="82" charset="0"/>
              </a:rPr>
              <a:t>anyukám</a:t>
            </a:r>
            <a:r>
              <a:rPr lang="ro-RO" sz="4000" dirty="0" smtClean="0">
                <a:latin typeface="Chiller" pitchFamily="82" charset="0"/>
              </a:rPr>
              <a:t> </a:t>
            </a:r>
            <a:r>
              <a:rPr lang="ro-RO" sz="4000" dirty="0" err="1" smtClean="0">
                <a:latin typeface="Chiller" pitchFamily="82" charset="0"/>
              </a:rPr>
              <a:t>tudná</a:t>
            </a:r>
            <a:r>
              <a:rPr lang="ro-RO" sz="4000" dirty="0" smtClean="0">
                <a:latin typeface="Chiller" pitchFamily="82" charset="0"/>
              </a:rPr>
              <a:t>, </a:t>
            </a:r>
            <a:r>
              <a:rPr lang="ro-RO" sz="4000" dirty="0" err="1" smtClean="0">
                <a:latin typeface="Chiller" pitchFamily="82" charset="0"/>
              </a:rPr>
              <a:t>hogyan</a:t>
            </a:r>
            <a:r>
              <a:rPr lang="ro-RO" sz="4000" dirty="0" smtClean="0">
                <a:latin typeface="Chiller" pitchFamily="82" charset="0"/>
              </a:rPr>
              <a:t> </a:t>
            </a:r>
            <a:r>
              <a:rPr lang="ro-RO" sz="4000" dirty="0" err="1" smtClean="0">
                <a:latin typeface="Chiller" pitchFamily="82" charset="0"/>
              </a:rPr>
              <a:t>csinálják</a:t>
            </a:r>
            <a:r>
              <a:rPr lang="ro-RO" sz="4000" dirty="0" smtClean="0">
                <a:latin typeface="Chiller" pitchFamily="82" charset="0"/>
              </a:rPr>
              <a:t> </a:t>
            </a:r>
            <a:r>
              <a:rPr lang="ro-RO" sz="4000" dirty="0" err="1" smtClean="0">
                <a:latin typeface="Chiller" pitchFamily="82" charset="0"/>
              </a:rPr>
              <a:t>az</a:t>
            </a:r>
            <a:r>
              <a:rPr lang="ro-RO" sz="4000" dirty="0" smtClean="0">
                <a:latin typeface="Chiller" pitchFamily="82" charset="0"/>
              </a:rPr>
              <a:t> </a:t>
            </a:r>
            <a:r>
              <a:rPr lang="ro-RO" sz="4000" dirty="0" err="1" smtClean="0">
                <a:latin typeface="Chiller" pitchFamily="82" charset="0"/>
              </a:rPr>
              <a:t>abortuszt</a:t>
            </a:r>
            <a:r>
              <a:rPr lang="ro-RO" sz="4000" dirty="0" smtClean="0">
                <a:latin typeface="Chiller" pitchFamily="82" charset="0"/>
              </a:rPr>
              <a:t>, </a:t>
            </a:r>
            <a:r>
              <a:rPr lang="ro-RO" sz="4000" dirty="0" err="1" smtClean="0">
                <a:latin typeface="Chiller" pitchFamily="82" charset="0"/>
              </a:rPr>
              <a:t>biztos</a:t>
            </a:r>
            <a:r>
              <a:rPr lang="ro-RO" sz="4000" dirty="0" smtClean="0">
                <a:latin typeface="Chiller" pitchFamily="82" charset="0"/>
              </a:rPr>
              <a:t> </a:t>
            </a:r>
            <a:r>
              <a:rPr lang="ro-RO" sz="4000" dirty="0" err="1" smtClean="0">
                <a:latin typeface="Chiller" pitchFamily="82" charset="0"/>
              </a:rPr>
              <a:t>megrémülne</a:t>
            </a:r>
            <a:r>
              <a:rPr lang="ro-RO" sz="4000" dirty="0" smtClean="0">
                <a:latin typeface="Chiller" pitchFamily="82" charset="0"/>
              </a:rPr>
              <a:t>.</a:t>
            </a:r>
            <a:r>
              <a:rPr lang="ro-RO" dirty="0" smtClean="0"/>
              <a:t> </a:t>
            </a:r>
            <a:endParaRPr lang="th-TH" dirty="0"/>
          </a:p>
        </p:txBody>
      </p:sp>
      <p:pic>
        <p:nvPicPr>
          <p:cNvPr id="26626" name="Picture 2" descr="http://www.instablogsimages.com/1/2012/02/24/image_title_n239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714488"/>
            <a:ext cx="4762500" cy="3124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600" dirty="0" err="1" smtClean="0">
                <a:cs typeface="Andalus" pitchFamily="2" charset="-78"/>
              </a:rPr>
              <a:t>Gondolt</a:t>
            </a:r>
            <a:r>
              <a:rPr lang="hu-HU" sz="3600" dirty="0" smtClean="0">
                <a:cs typeface="Andalus" pitchFamily="2" charset="-78"/>
              </a:rPr>
              <a:t>ál már rá,hogy milyen lenne a kicsi helyzetébe???</a:t>
            </a:r>
            <a:endParaRPr lang="th-TH" sz="3600" dirty="0"/>
          </a:p>
        </p:txBody>
      </p:sp>
      <p:pic>
        <p:nvPicPr>
          <p:cNvPr id="27650" name="Picture 2" descr="http://cdn.gopetition.com/images2/news/baby_blank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810000" cy="2857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api.ning.com/files/Dt0is4xhlw6qQlIia4K9AZYV06JMwmbTK9k3oI6-G7EoR00JFpvdHCY5YKnZHT5fKEzfGnshv0Ra8lsSpI2x1HD5R-xCait8/flowerba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7531"/>
            <a:ext cx="4014776" cy="32104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7654" name="Picture 6" descr="http://www.hoax-slayer.com/images/marzipan-babies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214422"/>
            <a:ext cx="2767007" cy="2329331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14348" y="5214950"/>
            <a:ext cx="7470648" cy="1143000"/>
          </a:xfrm>
        </p:spPr>
        <p:txBody>
          <a:bodyPr/>
          <a:lstStyle/>
          <a:p>
            <a:r>
              <a:rPr lang="hu-HU" dirty="0" smtClean="0">
                <a:latin typeface="Curlz MT" pitchFamily="82" charset="0"/>
              </a:rPr>
              <a:t>Én élni akarok....TE nem???</a:t>
            </a:r>
            <a:endParaRPr lang="th-TH" dirty="0">
              <a:latin typeface="Curlz MT" pitchFamily="82" charset="0"/>
            </a:endParaRPr>
          </a:p>
        </p:txBody>
      </p:sp>
      <p:pic>
        <p:nvPicPr>
          <p:cNvPr id="28674" name="Picture 2" descr="http://t2.gstatic.com/images?q=tbn:ANd9GcQBpBX6p6XrMHVJ-8vXX29LEdeW2IPQmCbyGuY3bbZ8nJlQEbQ1mqNFB5st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14356"/>
            <a:ext cx="5000660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470648" cy="1143000"/>
          </a:xfrm>
        </p:spPr>
        <p:txBody>
          <a:bodyPr/>
          <a:lstStyle/>
          <a:p>
            <a:r>
              <a:rPr lang="hu-HU" dirty="0" smtClean="0">
                <a:latin typeface="Lucida Calligraphy" pitchFamily="66" charset="0"/>
              </a:rPr>
              <a:t>Mit választanál???</a:t>
            </a:r>
            <a:endParaRPr lang="th-TH" dirty="0">
              <a:latin typeface="Lucida Calligraphy" pitchFamily="66" charset="0"/>
            </a:endParaRPr>
          </a:p>
        </p:txBody>
      </p:sp>
      <p:sp>
        <p:nvSpPr>
          <p:cNvPr id="29698" name="AutoShape 2" descr="data:image/jpeg;base64,/9j/4AAQSkZJRgABAQAAAQABAAD/2wCEAAkGBhASEBAPDw8UDxAQFBAVEBASDw4PEBUQFBAVFhQQFBcXHCYeFxojGRUUHy8gIycpLC0sFR4xNTAqNSYrLCkBCQoKDgwOGg8PGjQkHyIpLCwsKiwpKiwtLS0sLCwsKSwpLCwuKSwpLCwsLCkpKSwsLCwpKSksLCwsKSksLCwsLP/AABEIALQAtAMBIgACEQEDEQH/xAAcAAEAAgMBAQEAAAAAAAAAAAAAAQYDBAUHAgj/xABCEAABAwICBgYHBAkEAwAAAAABAAIDBBEFIQYSMUFRYRNxgZGhsQciIzJCUsFyorPRFCQzQ2KSsuHwJVNjhBUWNf/EABsBAQACAwEBAAAAAAAAAAAAAAAEBQIDBgEH/8QALBEAAgIBBAEDAgUFAAAAAAAAAAECAxEEBSExEkFRoXGRIzJhscETFBUiUv/aAAwDAQACEQMRAD8A9xRQiAlFCIAVBQlU/S/TYQ3gpyHTfG/ItZy5u5bllGLk8I0X6iFEPObO9i2kFPTC80gBPusHrPPUAqlXek47IKfL5pHZ/wArfzVImmc9xe9xc521ziS4nmV8AqbHTxXZzF+8XTf4fCLPJ6Ra07DG3kIyfMr6i9I9YNoif1xkf0uCqyLb/Sh7EL/Ian/tl6pfSef3tMDzjfbwd+a7tBp5RSWBeYXHdI3V+9sXk6LB6eD6JNe76iHbz9Ue7wzteA5jg5p2EEOB7Qsl14bQYlNCdaGV0Z36psCeY2FXDBfSQ4WZVsuP92MZ9bm/l3KPLTyXXJcafeKrOJrD+D0K6LXoq+OVgkieHtOwtN+zks91GLlNNZR9KERD0KVCICUUIgCIiAIiIAoUrRxfEBBDJKfhGQ4uOTR3r1LLwYTmoRcn0ivaaaU9C0wQn2rved8oPDnZeaE795277nitnEap0kjnONzc3PEnaVqq0rrUFg4TVauepm5Pr0X6BERbCIERSgIRFKHpCKVCHhv4RjU1M/Xhdb5mG5Y4cHD67V6ro9pFHVx67MntykjPvNP1HNeNrdwjFpKeZs0ZzGTm3yc3e0/5tUe6pS5XZa6DXy08vGXMf2PbkWrh2IMniZNGbteLjjzB5g3HYtkKu6Ozi1JZRKIiHoREQBERAEUogIVN9IlfqsiiuACXPd1NGXn4K5qraZej+nxIDpppoi0WHRSBrTnf1mkEOzO9Z1y8ZZIusod9TrTxk8tJvnxULfrPQZXQ50GJNeP9uZr4uy7dZp7guHV4Dj9L+2w81DB8UNpcuPszf7qmLUx9Tnbdltj+Rp/BuouA3TKIOLJ4pIHjItc0kjsyI7l06XF4JPcmYTw1g09xW9WRl0yts0d9X5os3ERbFBRmWWOJu2RzW9VzmewXPYsm8EeMW2o+psQaNV00JmpacTC5DQ6VkQNt41toVKx3FMUo3htXQiAH3S5ryx32Xg6p71+maSlbGxsbBZrAGtHIBYcXwiGphfBUMEkTxZzSL9RHAjaCFXSuk3wdjRtlFcMSjl/qfnPCNLY5iGPYYnnZnrNJ4X3LvKq4po0aepmg29DI9gdbaA7J3XayslGT0bL7bAKZVJtf7HPa6muEs1/YzKV1qDRWpmAc1gY07DI7UvzttXxiWjdTANaRl2b3sIe0dfDtWfnHOMkX+1uUfPxeCzejTFjrSUrjkR0kY4G9njyPevQAvH9DZ9Supz8zi09Tmn6r2EKDqIpTOp2i1z0+H6PARFKjluQilEBCKUQEXS6IgF0siICLKbIiA1MQwiCdupUQxzt+WWNkg+8DZU/FfQng81y2ndTuPxQSOZ903b4K9ogPHar0FVEZBocVcG3HqTxk2H2mGx6tUdatWino6kpZWTT1gqXMvZraZsIuRa5Ou4nwV4UOWSnJcZNMqKpPycVkBaWK4tHTxmSV1gNg+Jx3NaN5XKx7TCKC7I/azcAfVaf4j9Nq82xjHJJXl8j+kfuHwt5AbAt1dDly+is1m6QpzCvmXwjRxH2s0s7xYyvc63WdnYLLewGFpku4AhlrDdrblx3Skm5Kz0lbqXPGylWcQeCk0X4mpi7fc9EixO29Zf8AyoIINiDkQbEEcDxCptFUTS36KN8ltuq24HLr5LHLixY4teCxw2tcC1w6wVWnZtZXJ0sGoA3FIWMHqB+u3fZuqT4bF6uFRNAMPMksla8eqB0cXM5a7urIDvV7C22yzggaGlVxljpyePoSpUItRYC6XREAuiIgJRQiAlFCICUUIgJRQiA+JZQ1pc4hrQLknZZUHSLTN0msyB3RxZ3fsc7q+UeKz6cY4S79FYfVbYy2O125h5b1Qa+pudUbB4lTqKUl5yOV3TcZym6KnhLt/wAHzVVt7huQ38StIlCVhket7ZUwgukdCiwieYF0TNZo2uJDRfhntUVGDzs9+I25WcPBWailMUEbRkA0d5FyfFbVPX6zAeKhu95Olr2qHgm28lQw3G5qTo2ASOic83AaSW6xGZ5c1fZI4axjWzt17WLXg+0b9l302Lh1zA4G48l8YJW6pLOGzqWhvnKLautxh4yeT0GPHKeENhiYQ1gAAADWgcM1u4fjkUrtQXa+xyO8ciqt0bZCH/EAQeY/ss+DQ/rcYHwhzj1BpHmQsTYkksIuYUqEQ9JRQiAIiICbJZQiAmyhEQBERAFDipWCrJ1H6ou7VdYb76psEMZdHjuIV2u+WQn33Pd33t4WXDeV0ayF7AWyNcx1vdc0tPiua53PxVtxhYPn6i/Jt9sxuK13Ozz2ZeazPI4jvCwPicdgJ7CVhJolVxwz0WHVkbbZsskOEPY3VHrgbxttzCq2DYlM0BroZHAbC2KR2XYFYabSiPYXWIyIORB4EHMKtawzs6rFOCaE8Dt4I6wuJVkxvDxs2G3Aqz/+0Q2zeO8LWn0so/icztsvDaY6DGWgbfFXbROmJa6pdtlyZ9gHM9p8gqxopozRVUxqWs14WixbruEZlNreqDY2F+WYXo7WgAACwGwDIW4ICUREAU2UIgCKUQEIpRAQilEBCIiAIoJS6AwVNHHILSRteNtnsa8ddiFoVQoIP2ggi62RNNuq11xdJNKyCYac2IyfJz+Vv5rz/EZBcl5L3nM3Nz1uJUuGnk1l8HPareKq7HXXHyfuetUWNUMh1YpoXO3NBYHHqG0rqBoX59fJfcB2LpYZpjW05HRzFzR+7k9ozqF8x2FeS0/szOjdk+LI4+h7kvKNIMFilqKhz2BxMsmZAvtsrpohplHWsIt0c7AOkivfL52ne3yVeq7GSY8ZJP6yozWOy7rnGyPlF8FOl0Whv7g8fzWel0ahaQRG3+ULZxjEhFLAy1+lfqHldpse8LrQsXhmWnQaPVjlaMrOZ/SVZ1WtEHWMo5R+bv7Ky3QBERAERSgIRSiAi6XREAul0UIBdLqFF0BJK4ulWKmGD1TZ8h1W8ss3dg+i7BKoOn1X+sRsvkyO/a5x+gC3Ux8ppFbulzp00pR7fH3K3WVWo2/xHIfmuE9xJudpWzXS3dyGQWq5WUnlnE0w8Vk+HFYHrM5YZFgyVE2cExZ1NUxVDfgcNYD4ozk9va2/cFeQ6+s7iXHvJP1XnLG3c0cS0d5C9EjPq9ihXrlHS7U24yXocllMJMRpGEXu6XL/AK8i69Dm1p5DyWpgTb4tScul/CctuhFhbgSO42+ijlyWTRh1pXDiw+BB/NWe6qOBvtOznrDwKtl0B9pdQCpQE3S6IgF0REARTdQgIKIVBQEEr4JUkrG4oAXLzr0hgiqjdufELdbXkHzHevQHOVc01wV1TT3jF5oSXxjZrbnR9ZtlzAW2qXjPJA3Gh36dxR5g83N1jcvod224IsQRtB5r5crI4vGHhmNywyLM5YXlYs2xFE28sY/jb5q9a+SrejODmQyVDriOCwHOVxADezaexWYx5KDc+Tqtsg41N+5jwA/6nTHh0v4Tlttyklbwkl/EctPA/wD6VP1TfhOW5V5VE4/5XnvN1oLQ6NDLqyMdwc3zVzuqFA5XSCa7WniAfBAbjSvsLXa9ZmlAfYRAVN0ARQiAmyhEQAr5KkogMZCxPWZwWNzUBqvK13uW1IFoVDrbEBVNK9GxIXTwt9r+8aMg/wDiH8Vu9UZ7bZEEcbixXpNcZXe7ceCrtZo5I92scuak13uKwym1m2K2XnW8P4Ko4LLQYY6V4Hus+J3LlxKsMeiQBu95PICy6VPhzGe63ZxzXsr8rg1UbS4vNjyZ3FkdMIYm6rGlvWTrC7id5J3rCXiy+qx/s3N2ZZdYN1w3YlltUXOS9SSWEbuDv/1GI8GTH7hC36536zMeLge9oXF0ceTM+c7A3UZzJILj4AdpXSqpPbOPzBp8LfRD03YXKz4bN7NnVbuJVRjerNhX7Nnb5oDsxOWyxakDVuMCAyBSoClAEREAREQBQpRAfJC+HNWVQQgNV8a15KddAtXwY0Byn0awuoV2TEoMCA4T8P5LBJh/JWI04Xw6lHBAVKpwu+4rjVOh8bySQRfgSF6E6jC+f0IICl0uBCNoa3IDYFhrcLkyc0XI8RvCvP6EF9NoR/gQFFoaCZzgHMLRvPJXSiprAC2zyW2ykA3LYZEgPiOJZ2tQNX0gCIpugIREQBERAEREAREQEIiIBZLIiAiyWUIgBao1URATZNVEQE2UoiAlERAEREAREQH/2Q=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9700" name="AutoShape 4" descr="data:image/jpeg;base64,/9j/4AAQSkZJRgABAQAAAQABAAD/2wCEAAkGBhASEBAPDw8UDxAQFBAVEBASDw4PEBUQFBAVFhQQFBcXHCYeFxojGRUUHy8gIycpLC0sFR4xNTAqNSYrLCkBCQoKDgwOGg8PGjQkHyIpLCwsKiwpKiwtLS0sLCwsKSwpLCwuKSwpLCwsLCkpKSwsLCwpKSksLCwsKSksLCwsLP/AABEIALQAtAMBIgACEQEDEQH/xAAcAAEAAgMBAQEAAAAAAAAAAAAAAQYDBAUHAgj/xABCEAABAwICBgYHBAkEAwAAAAABAAIDBBEFIQYSMUFRYRNxgZGhsQciIzJCUsFyorPRFCQzQ2KSsuHwJVNjhBUWNf/EABsBAQACAwEBAAAAAAAAAAAAAAAEBQIDBgEH/8QALBEAAgIBBAEDAgUFAAAAAAAAAAECAxEEBSExEkFRoXGRIzJhscETFBUiUv/aAAwDAQACEQMRAD8A9xRQiAlFCIAVBQlU/S/TYQ3gpyHTfG/ItZy5u5bllGLk8I0X6iFEPObO9i2kFPTC80gBPusHrPPUAqlXek47IKfL5pHZ/wArfzVImmc9xe9xc521ziS4nmV8AqbHTxXZzF+8XTf4fCLPJ6Ra07DG3kIyfMr6i9I9YNoif1xkf0uCqyLb/Sh7EL/Ian/tl6pfSef3tMDzjfbwd+a7tBp5RSWBeYXHdI3V+9sXk6LB6eD6JNe76iHbz9Ue7wzteA5jg5p2EEOB7Qsl14bQYlNCdaGV0Z36psCeY2FXDBfSQ4WZVsuP92MZ9bm/l3KPLTyXXJcafeKrOJrD+D0K6LXoq+OVgkieHtOwtN+zks91GLlNNZR9KERD0KVCICUUIgCIiAIiIAoUrRxfEBBDJKfhGQ4uOTR3r1LLwYTmoRcn0ivaaaU9C0wQn2rved8oPDnZeaE795277nitnEap0kjnONzc3PEnaVqq0rrUFg4TVauepm5Pr0X6BERbCIERSgIRFKHpCKVCHhv4RjU1M/Xhdb5mG5Y4cHD67V6ro9pFHVx67MntykjPvNP1HNeNrdwjFpKeZs0ZzGTm3yc3e0/5tUe6pS5XZa6DXy08vGXMf2PbkWrh2IMniZNGbteLjjzB5g3HYtkKu6Ozi1JZRKIiHoREQBERAEUogIVN9IlfqsiiuACXPd1NGXn4K5qraZej+nxIDpppoi0WHRSBrTnf1mkEOzO9Z1y8ZZIusod9TrTxk8tJvnxULfrPQZXQ50GJNeP9uZr4uy7dZp7guHV4Dj9L+2w81DB8UNpcuPszf7qmLUx9Tnbdltj+Rp/BuouA3TKIOLJ4pIHjItc0kjsyI7l06XF4JPcmYTw1g09xW9WRl0yts0d9X5os3ERbFBRmWWOJu2RzW9VzmewXPYsm8EeMW2o+psQaNV00JmpacTC5DQ6VkQNt41toVKx3FMUo3htXQiAH3S5ryx32Xg6p71+maSlbGxsbBZrAGtHIBYcXwiGphfBUMEkTxZzSL9RHAjaCFXSuk3wdjRtlFcMSjl/qfnPCNLY5iGPYYnnZnrNJ4X3LvKq4po0aepmg29DI9gdbaA7J3XayslGT0bL7bAKZVJtf7HPa6muEs1/YzKV1qDRWpmAc1gY07DI7UvzttXxiWjdTANaRl2b3sIe0dfDtWfnHOMkX+1uUfPxeCzejTFjrSUrjkR0kY4G9njyPevQAvH9DZ9Supz8zi09Tmn6r2EKDqIpTOp2i1z0+H6PARFKjluQilEBCKUQEXS6IgF0siICLKbIiA1MQwiCdupUQxzt+WWNkg+8DZU/FfQng81y2ndTuPxQSOZ903b4K9ogPHar0FVEZBocVcG3HqTxk2H2mGx6tUdatWino6kpZWTT1gqXMvZraZsIuRa5Ou4nwV4UOWSnJcZNMqKpPycVkBaWK4tHTxmSV1gNg+Jx3NaN5XKx7TCKC7I/azcAfVaf4j9Nq82xjHJJXl8j+kfuHwt5AbAt1dDly+is1m6QpzCvmXwjRxH2s0s7xYyvc63WdnYLLewGFpku4AhlrDdrblx3Skm5Kz0lbqXPGylWcQeCk0X4mpi7fc9EixO29Zf8AyoIINiDkQbEEcDxCptFUTS36KN8ltuq24HLr5LHLixY4teCxw2tcC1w6wVWnZtZXJ0sGoA3FIWMHqB+u3fZuqT4bF6uFRNAMPMksla8eqB0cXM5a7urIDvV7C22yzggaGlVxljpyePoSpUItRYC6XREAuiIgJRQiAlFCICUUIgJRQiA+JZQ1pc4hrQLknZZUHSLTN0msyB3RxZ3fsc7q+UeKz6cY4S79FYfVbYy2O125h5b1Qa+pudUbB4lTqKUl5yOV3TcZym6KnhLt/wAHzVVt7huQ38StIlCVhket7ZUwgukdCiwieYF0TNZo2uJDRfhntUVGDzs9+I25WcPBWailMUEbRkA0d5FyfFbVPX6zAeKhu95Olr2qHgm28lQw3G5qTo2ASOic83AaSW6xGZ5c1fZI4axjWzt17WLXg+0b9l302Lh1zA4G48l8YJW6pLOGzqWhvnKLautxh4yeT0GPHKeENhiYQ1gAAADWgcM1u4fjkUrtQXa+xyO8ciqt0bZCH/EAQeY/ss+DQ/rcYHwhzj1BpHmQsTYkksIuYUqEQ9JRQiAIiICbJZQiAmyhEQBERAFDipWCrJ1H6ou7VdYb76psEMZdHjuIV2u+WQn33Pd33t4WXDeV0ayF7AWyNcx1vdc0tPiua53PxVtxhYPn6i/Jt9sxuK13Ozz2ZeazPI4jvCwPicdgJ7CVhJolVxwz0WHVkbbZsskOEPY3VHrgbxttzCq2DYlM0BroZHAbC2KR2XYFYabSiPYXWIyIORB4EHMKtawzs6rFOCaE8Dt4I6wuJVkxvDxs2G3Aqz/+0Q2zeO8LWn0so/icztsvDaY6DGWgbfFXbROmJa6pdtlyZ9gHM9p8gqxopozRVUxqWs14WixbruEZlNreqDY2F+WYXo7WgAACwGwDIW4ICUREAU2UIgCKUQEIpRAQilEBCIiAIoJS6AwVNHHILSRteNtnsa8ddiFoVQoIP2ggi62RNNuq11xdJNKyCYac2IyfJz+Vv5rz/EZBcl5L3nM3Nz1uJUuGnk1l8HPareKq7HXXHyfuetUWNUMh1YpoXO3NBYHHqG0rqBoX59fJfcB2LpYZpjW05HRzFzR+7k9ozqF8x2FeS0/szOjdk+LI4+h7kvKNIMFilqKhz2BxMsmZAvtsrpohplHWsIt0c7AOkivfL52ne3yVeq7GSY8ZJP6yozWOy7rnGyPlF8FOl0Whv7g8fzWel0ahaQRG3+ULZxjEhFLAy1+lfqHldpse8LrQsXhmWnQaPVjlaMrOZ/SVZ1WtEHWMo5R+bv7Ky3QBERAERSgIRSiAi6XREAul0UIBdLqFF0BJK4ulWKmGD1TZ8h1W8ss3dg+i7BKoOn1X+sRsvkyO/a5x+gC3Ux8ppFbulzp00pR7fH3K3WVWo2/xHIfmuE9xJudpWzXS3dyGQWq5WUnlnE0w8Vk+HFYHrM5YZFgyVE2cExZ1NUxVDfgcNYD4ozk9va2/cFeQ6+s7iXHvJP1XnLG3c0cS0d5C9EjPq9ihXrlHS7U24yXocllMJMRpGEXu6XL/AK8i69Dm1p5DyWpgTb4tScul/CctuhFhbgSO42+ijlyWTRh1pXDiw+BB/NWe6qOBvtOznrDwKtl0B9pdQCpQE3S6IgF0REARTdQgIKIVBQEEr4JUkrG4oAXLzr0hgiqjdufELdbXkHzHevQHOVc01wV1TT3jF5oSXxjZrbnR9ZtlzAW2qXjPJA3Gh36dxR5g83N1jcvod224IsQRtB5r5crI4vGHhmNywyLM5YXlYs2xFE28sY/jb5q9a+SrejODmQyVDriOCwHOVxADezaexWYx5KDc+Tqtsg41N+5jwA/6nTHh0v4Tlttyklbwkl/EctPA/wD6VP1TfhOW5V5VE4/5XnvN1oLQ6NDLqyMdwc3zVzuqFA5XSCa7WniAfBAbjSvsLXa9ZmlAfYRAVN0ARQiAmyhEQAr5KkogMZCxPWZwWNzUBqvK13uW1IFoVDrbEBVNK9GxIXTwt9r+8aMg/wDiH8Vu9UZ7bZEEcbixXpNcZXe7ceCrtZo5I92scuak13uKwym1m2K2XnW8P4Ko4LLQYY6V4Hus+J3LlxKsMeiQBu95PICy6VPhzGe63ZxzXsr8rg1UbS4vNjyZ3FkdMIYm6rGlvWTrC7id5J3rCXiy+qx/s3N2ZZdYN1w3YlltUXOS9SSWEbuDv/1GI8GTH7hC36536zMeLge9oXF0ceTM+c7A3UZzJILj4AdpXSqpPbOPzBp8LfRD03YXKz4bN7NnVbuJVRjerNhX7Nnb5oDsxOWyxakDVuMCAyBSoClAEREAREQBQpRAfJC+HNWVQQgNV8a15KddAtXwY0Byn0awuoV2TEoMCA4T8P5LBJh/JWI04Xw6lHBAVKpwu+4rjVOh8bySQRfgSF6E6jC+f0IICl0uBCNoa3IDYFhrcLkyc0XI8RvCvP6EF9NoR/gQFFoaCZzgHMLRvPJXSiprAC2zyW2ykA3LYZEgPiOJZ2tQNX0gCIpugIREQBERAEREAREQEIiIBZLIiAiyWUIgBao1URATZNVEQE2UoiAlERAEREAREQH/2Q=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29702" name="Picture 6" descr="http://t1.gstatic.com/images?q=tbn:ANd9GcS2YVUs4v39pFYvn41ElG5PcNpM3objsILtXMgmdv07Z16wDXP1qtKbKsz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928802"/>
            <a:ext cx="3357587" cy="419698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600" dirty="0" smtClean="0">
                <a:latin typeface="Kunstler Script" pitchFamily="66" charset="0"/>
              </a:rPr>
              <a:t>Az életet???</a:t>
            </a:r>
            <a:endParaRPr lang="th-TH" sz="6600" dirty="0">
              <a:latin typeface="Kunstler Script" pitchFamily="66" charset="0"/>
            </a:endParaRPr>
          </a:p>
        </p:txBody>
      </p:sp>
      <p:pic>
        <p:nvPicPr>
          <p:cNvPr id="30722" name="Picture 2" descr="http://www.insuranceunit.com/wp-content/uploads/2011/12/Life-Insuranc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658097" cy="5096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Curlz MT" pitchFamily="82" charset="0"/>
              </a:rPr>
              <a:t>Vagy a HALÁLT???</a:t>
            </a:r>
            <a:endParaRPr lang="th-TH" dirty="0">
              <a:latin typeface="Curlz MT" pitchFamily="82" charset="0"/>
            </a:endParaRPr>
          </a:p>
        </p:txBody>
      </p:sp>
      <p:pic>
        <p:nvPicPr>
          <p:cNvPr id="31746" name="Picture 2" descr="http://borfa.hu/images/06/sireml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142999"/>
            <a:ext cx="3810000" cy="57150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Lucida Calligraphy" pitchFamily="66" charset="0"/>
              </a:rPr>
              <a:t>Te még jól dönthetsz....</a:t>
            </a:r>
            <a:endParaRPr lang="th-TH" dirty="0">
              <a:latin typeface="Lucida Calligraphy" pitchFamily="66" charset="0"/>
            </a:endParaRPr>
          </a:p>
        </p:txBody>
      </p:sp>
      <p:pic>
        <p:nvPicPr>
          <p:cNvPr id="32770" name="Picture 2" descr="http://img1.123freevectors.com/wp-content/uploads/people_big/075_people_people-people-silhouettes-free-ve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193" y="1785926"/>
            <a:ext cx="8114773" cy="420025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2071670" y="435484"/>
          <a:ext cx="5429288" cy="6422516"/>
        </p:xfrm>
        <a:graphic>
          <a:graphicData uri="http://schemas.openxmlformats.org/drawingml/2006/table">
            <a:tbl>
              <a:tblPr/>
              <a:tblGrid>
                <a:gridCol w="982316"/>
                <a:gridCol w="2190299"/>
                <a:gridCol w="2256673"/>
              </a:tblGrid>
              <a:tr h="859980">
                <a:tc>
                  <a:txBody>
                    <a:bodyPr/>
                    <a:lstStyle/>
                    <a:p>
                      <a:pPr algn="ctr"/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Év</a:t>
                      </a:r>
                      <a:endParaRPr lang="ro-RO" sz="10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C5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A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terhesség-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megszakítások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száma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országosan</a:t>
                      </a:r>
                      <a:endParaRPr lang="ro-RO" sz="10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C54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Száz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élveszületésre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jutó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abortuszok</a:t>
                      </a:r>
                      <a:r>
                        <a:rPr lang="ro-RO" sz="1000" b="1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ro-RO" sz="1000" b="1" dirty="0" err="1">
                          <a:solidFill>
                            <a:srgbClr val="000000"/>
                          </a:solidFill>
                          <a:latin typeface="Arial"/>
                        </a:rPr>
                        <a:t>száma</a:t>
                      </a:r>
                      <a:endParaRPr lang="ro-RO" sz="10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C54A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1957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123 383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73,8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1958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145 578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91,9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1960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162 160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110,7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1964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184 367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139,5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1968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201 096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130,2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1969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206 817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134,0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1970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192 283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126,7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1975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96 212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49,5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1980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80 882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54,4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1985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81 970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63,0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90 394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71,9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89 931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70,7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87 065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71,5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75 258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64,3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74 491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64,4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76 957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68,7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1996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76 600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72,8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74 564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74,3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68 971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70,9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65 981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69,7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59 249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60,7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56 404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58,1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56 075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57,9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2003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53 789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56,8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52 539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55,2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2005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48 689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49,9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2006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46 324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100" dirty="0">
                          <a:solidFill>
                            <a:srgbClr val="000000"/>
                          </a:solidFill>
                          <a:latin typeface="Arial"/>
                        </a:rPr>
                        <a:t>46,4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7BD"/>
                    </a:solidFill>
                  </a:tcPr>
                </a:tc>
              </a:tr>
              <a:tr h="181049">
                <a:tc>
                  <a:txBody>
                    <a:bodyPr/>
                    <a:lstStyle/>
                    <a:p>
                      <a:pPr algn="ctr"/>
                      <a:r>
                        <a:rPr lang="th-TH" sz="1100">
                          <a:solidFill>
                            <a:srgbClr val="000000"/>
                          </a:solidFill>
                          <a:latin typeface="Arial"/>
                        </a:rPr>
                        <a:t>2007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err="1">
                          <a:solidFill>
                            <a:srgbClr val="000000"/>
                          </a:solidFill>
                          <a:latin typeface="Arial"/>
                          <a:cs typeface="Arabic Transparent" pitchFamily="2" charset="-78"/>
                        </a:rPr>
                        <a:t>kb</a:t>
                      </a:r>
                      <a:r>
                        <a:rPr lang="ro-RO" sz="1100" dirty="0">
                          <a:solidFill>
                            <a:srgbClr val="000000"/>
                          </a:solidFill>
                          <a:latin typeface="Arial"/>
                          <a:cs typeface="Arabic Transparent" pitchFamily="2" charset="-78"/>
                        </a:rPr>
                        <a:t>. 44 000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100" dirty="0" err="1">
                          <a:solidFill>
                            <a:srgbClr val="000000"/>
                          </a:solidFill>
                          <a:latin typeface="Arial"/>
                          <a:cs typeface="Arabic Transparent" pitchFamily="2" charset="-78"/>
                        </a:rPr>
                        <a:t>kb</a:t>
                      </a:r>
                      <a:r>
                        <a:rPr lang="ro-RO" sz="1100" dirty="0">
                          <a:solidFill>
                            <a:srgbClr val="000000"/>
                          </a:solidFill>
                          <a:latin typeface="Arial"/>
                          <a:cs typeface="Arabic Transparent" pitchFamily="2" charset="-78"/>
                        </a:rPr>
                        <a:t>. 45,1</a:t>
                      </a:r>
                    </a:p>
                  </a:txBody>
                  <a:tcPr marL="31023" marR="31023" marT="15511" marB="155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Substituent text 6"/>
          <p:cNvSpPr>
            <a:spLocks noGrp="1"/>
          </p:cNvSpPr>
          <p:nvPr>
            <p:ph type="body" idx="2"/>
          </p:nvPr>
        </p:nvSpPr>
        <p:spPr>
          <a:xfrm>
            <a:off x="457200" y="-142900"/>
            <a:ext cx="2743200" cy="571504"/>
          </a:xfrm>
        </p:spPr>
        <p:txBody>
          <a:bodyPr>
            <a:normAutofit/>
          </a:bodyPr>
          <a:lstStyle/>
          <a:p>
            <a:r>
              <a:rPr lang="hu-HU" sz="2000" b="1" u="sng" dirty="0" smtClean="0">
                <a:latin typeface="Matura MT Script Capitals" pitchFamily="66" charset="0"/>
              </a:rPr>
              <a:t>Statisztika:</a:t>
            </a:r>
            <a:endParaRPr lang="th-TH" sz="2000" b="1" u="sng" dirty="0">
              <a:latin typeface="Matura MT Script Capitals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Biztonsagos_es_veszelyes_abortuszok_sza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7632393" cy="3838579"/>
          </a:xfrm>
          <a:prstGeom prst="rect">
            <a:avLst/>
          </a:prstGeom>
          <a:noFill/>
        </p:spPr>
      </p:pic>
      <p:sp>
        <p:nvSpPr>
          <p:cNvPr id="4" name="Dreptunghi 3"/>
          <p:cNvSpPr/>
          <p:nvPr/>
        </p:nvSpPr>
        <p:spPr>
          <a:xfrm>
            <a:off x="1142976" y="357167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>
                <a:latin typeface="Tw Cen MT Condensed" pitchFamily="34" charset="0"/>
              </a:rPr>
              <a:t>Az 1000 15 és 44 év közötti nőre jutó abortuszok száma és biztonságossága a világ </a:t>
            </a:r>
            <a:r>
              <a:rPr lang="hu-HU" sz="2000" b="1" dirty="0" smtClean="0">
                <a:latin typeface="Tw Cen MT Condensed" pitchFamily="34" charset="0"/>
              </a:rPr>
              <a:t>régióiban:</a:t>
            </a:r>
            <a:endParaRPr lang="th-TH" sz="2000" dirty="0">
              <a:latin typeface="Tw Cen MT Condensed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467600" cy="5726130"/>
          </a:xfrm>
        </p:spPr>
        <p:txBody>
          <a:bodyPr>
            <a:normAutofit/>
          </a:bodyPr>
          <a:lstStyle/>
          <a:p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/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,,A gyermekeket szivből imádjátok!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Isten ajándékát el ne dobjátok!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Szörnyű az égi sors, mi vár az anyára!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Jaj!...ne hallgassatok az Ördög szavára!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Édesanya ajkán az a legszebb zene: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Tárt karral, ha mondja: </a:t>
            </a:r>
            <a:br>
              <a:rPr lang="hu-HU" sz="2400" dirty="0" smtClean="0">
                <a:latin typeface="Matura MT Script Capitals" pitchFamily="66" charset="0"/>
              </a:rPr>
            </a:br>
            <a:r>
              <a:rPr lang="hu-HU" sz="2400" dirty="0" smtClean="0">
                <a:latin typeface="Matura MT Script Capitals" pitchFamily="66" charset="0"/>
              </a:rPr>
              <a:t>Gyere kicsim!...Gyere!</a:t>
            </a:r>
            <a:r>
              <a:rPr lang="en-US" sz="2400" dirty="0" smtClean="0">
                <a:latin typeface="Matura MT Script Capitals" pitchFamily="66" charset="0"/>
              </a:rPr>
              <a:t>”</a:t>
            </a:r>
            <a:endParaRPr lang="th-TH" sz="2400" dirty="0">
              <a:latin typeface="Matura MT Script Capitals" pitchFamily="66" charset="0"/>
            </a:endParaRPr>
          </a:p>
        </p:txBody>
      </p:sp>
      <p:pic>
        <p:nvPicPr>
          <p:cNvPr id="20482" name="Picture 2" descr="http://t0.gstatic.com/images?q=tbn:ANd9GcTXa3XW5bXlpsXjsUMrXljVQhG0okKC-6eskcZGInxd8tfXtpO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4555" y="4786322"/>
            <a:ext cx="2889446" cy="2071678"/>
          </a:xfrm>
          <a:prstGeom prst="rect">
            <a:avLst/>
          </a:prstGeom>
          <a:noFill/>
        </p:spPr>
      </p:pic>
      <p:pic>
        <p:nvPicPr>
          <p:cNvPr id="20484" name="Picture 4" descr="http://strong-families.org/wp-content/uploads/2011/12/happy-childr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0"/>
            <a:ext cx="3500430" cy="2333621"/>
          </a:xfrm>
          <a:prstGeom prst="rect">
            <a:avLst/>
          </a:prstGeom>
          <a:noFill/>
        </p:spPr>
      </p:pic>
      <p:pic>
        <p:nvPicPr>
          <p:cNvPr id="20486" name="Picture 6" descr="http://www.kinderhotels.com/images/content/big/smiley_qualitae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000247" cy="3000372"/>
          </a:xfrm>
          <a:prstGeom prst="rect">
            <a:avLst/>
          </a:prstGeom>
          <a:noFill/>
        </p:spPr>
      </p:pic>
      <p:pic>
        <p:nvPicPr>
          <p:cNvPr id="20488" name="Picture 8" descr="http://files.myopera.com/tholuan/albums/1830281/sweet-babies-sleeping-togeth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500042"/>
            <a:ext cx="2371703" cy="1778777"/>
          </a:xfrm>
          <a:prstGeom prst="rect">
            <a:avLst/>
          </a:prstGeom>
          <a:noFill/>
        </p:spPr>
      </p:pic>
      <p:sp>
        <p:nvSpPr>
          <p:cNvPr id="7" name="Buton acțiune: Înainte sau Următorul 6">
            <a:hlinkClick r:id="" action="ppaction://hlinkshowjump?jump=nextslide" highlightClick="1"/>
          </p:cNvPr>
          <p:cNvSpPr/>
          <p:nvPr/>
        </p:nvSpPr>
        <p:spPr>
          <a:xfrm>
            <a:off x="357158" y="6572272"/>
            <a:ext cx="285752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Buton acțiune: Înapoi sau Anteriorul 7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285720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omogramă 1"/>
          <p:cNvGraphicFramePr/>
          <p:nvPr/>
        </p:nvGraphicFramePr>
        <p:xfrm>
          <a:off x="2000250" y="1671637"/>
          <a:ext cx="5143500" cy="351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b="1" dirty="0" err="1" smtClean="0">
                <a:latin typeface="Agency FB" pitchFamily="34" charset="0"/>
              </a:rPr>
              <a:t>Az</a:t>
            </a:r>
            <a:r>
              <a:rPr lang="ro-RO" sz="2800" b="1" dirty="0" smtClean="0">
                <a:latin typeface="Agency FB" pitchFamily="34" charset="0"/>
              </a:rPr>
              <a:t> </a:t>
            </a:r>
            <a:r>
              <a:rPr lang="ro-RO" sz="2800" b="1" dirty="0" err="1" smtClean="0">
                <a:latin typeface="Agency FB" pitchFamily="34" charset="0"/>
              </a:rPr>
              <a:t>abortusz</a:t>
            </a:r>
            <a:r>
              <a:rPr lang="ro-RO" sz="2800" b="1" dirty="0" smtClean="0">
                <a:latin typeface="Agency FB" pitchFamily="34" charset="0"/>
              </a:rPr>
              <a:t> </a:t>
            </a:r>
            <a:r>
              <a:rPr lang="ro-RO" sz="2800" b="1" dirty="0" err="1" smtClean="0">
                <a:latin typeface="Agency FB" pitchFamily="34" charset="0"/>
              </a:rPr>
              <a:t>engedélyezésének</a:t>
            </a:r>
            <a:r>
              <a:rPr lang="ro-RO" sz="2800" b="1" dirty="0" smtClean="0">
                <a:latin typeface="Agency FB" pitchFamily="34" charset="0"/>
              </a:rPr>
              <a:t> </a:t>
            </a:r>
            <a:r>
              <a:rPr lang="ro-RO" sz="2800" b="1" dirty="0" err="1" smtClean="0">
                <a:latin typeface="Agency FB" pitchFamily="34" charset="0"/>
              </a:rPr>
              <a:t>feltételei</a:t>
            </a:r>
            <a:r>
              <a:rPr lang="ro-RO" sz="2800" dirty="0" smtClean="0">
                <a:latin typeface="Agency FB" pitchFamily="34" charset="0"/>
              </a:rPr>
              <a:t> </a:t>
            </a:r>
            <a:endParaRPr lang="th-TH" sz="2800" dirty="0">
              <a:latin typeface="Agency FB" pitchFamily="34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14348" y="1214422"/>
            <a:ext cx="7470648" cy="3500462"/>
          </a:xfrm>
        </p:spPr>
        <p:txBody>
          <a:bodyPr>
            <a:normAutofit fontScale="90000"/>
          </a:bodyPr>
          <a:lstStyle/>
          <a:p>
            <a:r>
              <a:rPr lang="hu-HU" dirty="0" smtClean="0">
                <a:latin typeface="Algerian" pitchFamily="82" charset="0"/>
              </a:rPr>
              <a:t>Köszönjük a figyelmet,remélem TE tanultál ebből a bemutatóból</a:t>
            </a:r>
            <a:r>
              <a:rPr lang="en-US" dirty="0" smtClean="0">
                <a:latin typeface="Algerian" pitchFamily="82" charset="0"/>
              </a:rPr>
              <a:t>!</a:t>
            </a:r>
            <a:br>
              <a:rPr lang="en-US" dirty="0" smtClean="0">
                <a:latin typeface="Algerian" pitchFamily="82" charset="0"/>
              </a:rPr>
            </a:br>
            <a:r>
              <a:rPr lang="en-US" dirty="0" smtClean="0">
                <a:latin typeface="Algerian" pitchFamily="82" charset="0"/>
              </a:rPr>
              <a:t>                        ~.~</a:t>
            </a:r>
            <a:endParaRPr lang="th-TH" dirty="0">
              <a:latin typeface="Algerian" pitchFamily="82" charset="0"/>
            </a:endParaRPr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467600" cy="1143000"/>
          </a:xfrm>
        </p:spPr>
        <p:txBody>
          <a:bodyPr>
            <a:normAutofit/>
          </a:bodyPr>
          <a:lstStyle/>
          <a:p>
            <a:r>
              <a:rPr lang="hu-HU" sz="3600" dirty="0" smtClean="0">
                <a:latin typeface="Brush Script MT" pitchFamily="66" charset="0"/>
              </a:rPr>
              <a:t>Mi az abortusz?</a:t>
            </a:r>
            <a:endParaRPr lang="th-TH" sz="3600" dirty="0">
              <a:latin typeface="Brush Script MT" pitchFamily="66" charset="0"/>
            </a:endParaRPr>
          </a:p>
        </p:txBody>
      </p:sp>
      <p:pic>
        <p:nvPicPr>
          <p:cNvPr id="1026" name="Picture 2" descr="http://t1.gstatic.com/images?q=tbn:ANd9GcT9phaw8qlzdhV1obI613bEBnRkup7OSmnLQM9SeHccCFuPBKCC6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371" y="1714488"/>
            <a:ext cx="664817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5840435"/>
          </a:xfrm>
        </p:spPr>
        <p:txBody>
          <a:bodyPr/>
          <a:lstStyle/>
          <a:p>
            <a:r>
              <a:rPr lang="hu-HU" dirty="0" smtClean="0"/>
              <a:t>Az abortusz nem más,mint a terhesség természetes vagy mesterséges úton és körülmények között történő megszakasztása.</a:t>
            </a:r>
          </a:p>
          <a:p>
            <a:r>
              <a:rPr lang="hu-HU" dirty="0" smtClean="0"/>
              <a:t>Az előbbit spontán vetélésnek, az utóbbit művi vetélésnek nevezik.</a:t>
            </a:r>
          </a:p>
          <a:p>
            <a:endParaRPr lang="th-TH" dirty="0"/>
          </a:p>
        </p:txBody>
      </p:sp>
      <p:sp>
        <p:nvSpPr>
          <p:cNvPr id="15362" name="AutoShape 2" descr="data:image/jpeg;base64,/9j/4AAQSkZJRgABAQAAAQABAAD/2wCEAAkGBhQSEBUUEhQUFRQVFhcYFhUVFBcVFBQWFxQVFhQUFxQXHCYeFxkjGRQUHy8gJCcpLCwsFR4xNTAqNSYsLCkBCQoKDgwOGg8PGCkcHSQsLCosLCkpKSksKSkpKSksLCkpLCwpKSk1LCkpKSwpKSksKSksKSwpLCkpLCwpLCksKf/AABEIAMsAiAMBIgACEQEDEQH/xAAcAAABBQEBAQAAAAAAAAAAAAABAAIDBAUGBwj/xABAEAABAwIDBQYEBAQDCQEAAAABAAIRAyEEEjEFQVFhcQYTIoGRoTKxwfBCUtHhByNi8RQzgiRDU3KSorLCwxX/xAAZAQACAwEAAAAAAAAAAAAAAAAAAQMEBQL/xAAgEQACAgICAwEBAAAAAAAAAAAAAQIRAyEEEhMiMVFB/9oADAMBAAIRAxEAPwDgnJhKRemOcuyMTig0oJzQigJGhSNCY0KZuiKAalCcQknQEZCY4KYlROCKAhcE0BSOCaigAAngIJZk6FY6EMqGZCUUCCkm5kkDAXoSmZkcyAseCpGqIOTg9AWWGKQFVg9P7xAWT5kC5QmommogRK56jc9RvqKJz0wJXOTM6iL00vQBP3iGZQZkM6Aosh6GdVs6WZAE+dJQykgdhL0s6iRCQUS504OUQCcmckoenB6jaiEAPL1q4bsri6jBUZh6hYQC0nKzMNxa2o5rnA7jEHcrfYDBsqYvNUAc2kx1QNN2ufmaynI0IBeXRxaF6thcNUxALmNsSZqPMNJmDBuXb7xE71FOdOltlnFg7rs3SPDMXhn03ZKjHMdrle0tdHGDqOYkKuSvX+0fYyu5nip067RJyMee8Bi7mA5SHf8AKZtoV5ftTZndOsczCSA4iHBwmabxucIO4TBsIIDjO9NULJh67TtGcUIUkIQpCuNDUMqkASQKyPKiGp6QCY7AGop4CSKCytCKEJJDHIymhEBAiahSL3BrQXOcQ1rRdznEw1oG8kwF6Z2Y7CU6fiqinWqxfPBw9M3kND7PMgjO6xy2A/FxHYynOPoSYhznDq2m8t++S9Tq7SY2BvixtEgAN5QLDyUWSaj9LXHxeR6DU7P0n1aeTuWvc9rXOotDCaLr1AXMDZPhESLWINl2rHBrQ1oAAEAAQABoByGgXltTbBZicO4k/wCc0G+50sHu5q9Do1511Onl0uVDHL2tmg+P40t2Wa9WRv8Asb159232axwdULZMDvIt3jMwb4j+Zstc1wuMsaLv3nwHp93XC9ua2TC1iZ+FrZg2L6jQEOTBRVM8w2rsl1Eg/FTd8D41tOVwGjwPI6i0gUIXb02h9DK8SxzQCJjdIIN4INwdxG+88li8Gab3Mdq2LxEgiWujdIi27RTYsnbT+mZnxeN2vhWhINUuVENViisRZU4NUoYnBiAIwxJTNakmBmlGEYTg1cpDsbCnwmEdVqMpsAzPcGibCTvJ3ACSeQTA1dr2J7E1KmTFuf3TA4mmO7zuqiC0ujM0NZcgOuTFhF0npHUE5Ojpdg9hqFJklpLj/vHWqkxq3dSGkBt4N3OKj252eyguo1nZrw2ple0ngSAHN63R2x2jdQqBjxln4SD4HcQDucBFj7rE232kApudOgkdd3us3JkUtUbeHH40cXi9vGtYEtM3O8EGfCN5nfyXvPZbFDFYKlWcCO8YCR/UCWuI5ZgYPBfPmxm5XkOAJfx4gE6+Z9F9Cdm6hbhaLmDMwUqYyj4mwwAkfmEg21XWNJOv4EpSasvYnFd2IcHZYs7KTHWF5x/EbbY7juGPJqVi3wjxB1NrpcTfwnMABY/i4W9Np40O8NLxcTuaFS7Qdk6GLYO+aMzR4aohtVnNrxfebGRfRSOF/GLvS2jzjYmzcrWl+4Dw8CN59BblfWBndrcBm/mDVtnb/DP0Jn/U5dXS7KYii2GVKWIbuuaNSOYdLXbvxK9tXs5FBgbldWI/mNLgKYnUXG7TndR41OLsjyqM40ePhqIarm1dnGhVLHafhMzLd198aeh3qoHLSTtWYzVOmGEQ1DMlmXQh4QQLkkAUQE6EAiEhkmHphz2NOjnsaejntB9ivUMR2kLXWsBYAQIAsABuAEADkvKzO4wdx5i7T6wfJdfji6rFRgkVAHi4AhwBi+hBkHoqnJ+LZd4f1oj7XbR72kZIvpxnWeRGqwcNsx9RjS4mNwJvvkxu06q9UwO97gSLZRJ9+HJT7MqubFJxtctPAalvMbx0PALPvRrL7sq47YvgBZYsgiOPXyXon8Mu0eeh3ZPip2g/lJJb9fRcq4COnvwVHZIqYfEd4GktmXbgWukubyIcGuFvxuTxz3sMkfw95oubqAOcAX6qPGVLELnNi7dzNaSc1viiAdRp+EyNPPpYxm0viMq330QePZjV8Y/vAwGJJuNQAbq9jscymwkmwF+v1WHUxLc4dPjLnxf8EAG3WLrI29jS7KD8IIkTqq8ZNXRYyxtpfiKW06f+KLtzgQ5p4TIg/wBJgA+R3LlqlMtJBBBBIIIuDwW3RxmWtJtmIEcGQZcfMt9Cpe0mz5b3rdW2fG9u53MifToFdxZK0zJ5GPt7I52UJSQKtlAMpIJIAgRQRSAIXS7CxIdhyyCXU37t7KhJb6PDx5t4rmQVp9ncf3OJY4mGOOR/DI8gSejsjv8ASossO8GibDPpNM3aWzHuMmw42k9E3F4UUwHt/AQ48YGvtK6fFeEGQQZI8948jZc/j3OLHECbHpfQeZAWO3To3Y+ysLzNwOYJsOoWhgaIgT0/ROo7PNOkwOvlaAZ4BoHrYKzgGDKQP3+9Fz1tkjncaGUcOaTjkMA3tIEjVS16rzG8cjHlPspqrJv9jzUQEwOB9vxffNd21ojTMVtJ/eio8QDmYBM5RrExfTXknY1uafrvWvXw0tI3/E3qN33xWS65gdeicRSbvZnUsDALyOPVSUaktANzluDpBJAny3c1ZxOKIgRI5aE7lnteDUaRq4kO5CAGj1A9VJCWyGSs56vTyuLeBt03eyjzKbHj+Y7r9FWWtB3FMxpqpND5SUaS6OBhKMpsoykA6UtbHQ2PTRNlGUAeqbMnEYei86vpNc8/1CWVDrqXNJ81bp7MbfgNLqv2CM7OpcjVHpWfA6LafRjesrJj9mbOLJcUUcS20f2WfhBDj96f2WhXH7Km1hmGiflykqCS2WEWG87zuvKc6hkG6+t99zCmwzA253/rcBCsczgI8v33dUCT2MdSzNn5ffRY20cJlecv4gHcpPxAeoPmuje3K0f1angB+yy8WJbNvznzsB6W8l0lRzdmN/8Anl13KCvgABYe0dF0raAcOB+arYjZ9kJC7Hnm1qOV/W/WbH5LPXY7a2X3jSG/EB4SdJEWnnpysuNIjrvHAjUeq1MErjRlciDUr/QoJFJTlcjSSShIBBFJJAHpX8M8Uf8ADPb+Ws6DwD6dJ3zLl1RaXGBP063XB/wvrDPXpnQinU8gX03f+dNemEgafL74KjlXszTwS9UY9TB38RgctTx6KHIAQG+GFoYxup5Kgw/T5H3VSWi2m2gVXxz+ZN1dwVOBe7vlwVdmsxJvb73qamYHAnXkuUqYP4R4106mBa/CbuPoPdOpYUOYc344PQaAekKJzM743ff7ei0ptzHyUsVZFdGZQpZSQdyVUqxjWy3mND+vFYOOxLgPqiWjpbZBtJ4Bt19FwG1XA1nkaEz66+4XTbSxsNJmTBC44k7+J9yp+M/YrctLqFBKUlfM0ZCMIhJAASRSAQB038O62XGx+ejUA6tyP/8AmV6z3lvr5LxPs1ie7xlBx070NPSpNP5vC9jpOsI1/sqmdbsu8d6okq05H3P3dVKtGBO/dy5q/SjQqpjCc3zVSRdiQtH7fom4oRHMx9+SfgPE8k6DQH3UuNpyW8z/AOpv8lGdXQ3CN0JtOvmJTq1Ug6XHuFGXfEOB9rSo31b336Hdpe/FTr4Qj6tYbjreOHRYe0mzpb5fsrtepHELKxuKXMtncdHN7Uomb/quacfr8wus2i4kfVcrWdcxucfp+im42pEHJ3EZKSbKSvmcORQlKUCEklKUoAMSPLdu59V7DsXa/f0GVd9RozcniRUH/WHeRC8dldZ2C21ke6g7Sp4qfKpHibH9bG+tMfmKhyx7R0T4J9ZHpTMTa8zv++Kgx9YXI1JtzVSliD5ae2oU5ANgfv7KzZM1YpfSxs+llp2+Xr9UMU4gA8CD7qzh6gywliGS2N59boS0JszcZUh0jQn6pnfNgiJB3H3ibIYiru3dNOKzsQ4NsBbcRqOi7s5qxVxrkcDyPxDzWDjK5B8QIPMQPXRT4p2bh5j5OWRiGO/MekmPfQLgZU2lj8oPFYWa3ndX8cL3hZbaszxkyPO9lb462VOS9UPSSKSulEMoymSlKBDpSlNlKUDHkosdBkaggggwQQQQQRoQYM7lHKIKAR6N2e2539KT/mtjvABAM6VANwdw3EEWELdpVb2+9V5Jgce6jUa9mo1EwHtPxMPI8d1juC9KwmOa9jXMMteJbxjgRucNCOIKzuRj6uzT42XsqZt1MXFuHDXforFOuXC/P+ywqWJvHvO5WXYoAW/fgq6ZaarQtplwcTB4x9RCx6+Inj0Wl/jJ10PUys/EieHmUUIz8Q0neszGEjiPmtg12DeD0uekLOxgzmAPvqLei6RwzDxWHLgeBBHlvm6ft7D97hMNj22dUzUMRaP9pogEVYOpfTAJ/qa471sjBCNN3Mqp2uPc7Nw1GRNbEV8SG72MDW0Gkjg54qu8irOBtOitnj/TlqNXM0HyI5orPoYgtPX35JK7ZS6mjKBcgUkzgMpSmpIAcCjKaEigY7Muk7IYmo5zqTQXDK+rA1bkE1HDkWi43lojfPMruf4UMBxGKB0OBxA8j3c33LicVKLs6xyakqJxjwNCk3aw4+6o4XAscBLZ8NM6n8VCk8/9znHzVzB4JgLvCLSsx46Zsd7RKzGOfZt/kFYFEfiJPK3mpGsFunTfyTWOt5wnVHJXr0husOEQmNoSbDzhW6NME3E/fBDh1PzCTGOwWz+8c7M7JRpt7zEVv+FSBueT3QWtAvMkfCvOu1m3Ti8S6plyMgMpUhEUqTBlpUx0aBPMleh9vXmlsXBimcoxNV768a1XNa8tzHWBlbA0sOC8jeb+f6/oreKKSKGWTciMpJztR98ElMRH/9k=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5364" name="Picture 4" descr="http://www.vargamakai.com/images/operaci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3810000" cy="25717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Buton acțiune: Document 4">
            <a:hlinkClick r:id="rId3" action="ppaction://program" highlightClick="1"/>
          </p:cNvPr>
          <p:cNvSpPr/>
          <p:nvPr/>
        </p:nvSpPr>
        <p:spPr>
          <a:xfrm>
            <a:off x="6858016" y="4214818"/>
            <a:ext cx="1500198" cy="1928826"/>
          </a:xfrm>
          <a:prstGeom prst="actionButton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latin typeface="Brush Script MT" pitchFamily="66" charset="0"/>
              </a:rPr>
              <a:t>Következmények:</a:t>
            </a:r>
            <a:endParaRPr lang="th-TH" sz="4000" dirty="0">
              <a:latin typeface="Brush Script MT" pitchFamily="66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később kívánt magzatok életkilátásait jelentősen ronthatja.</a:t>
            </a:r>
          </a:p>
          <a:p>
            <a:r>
              <a:rPr lang="hu-HU" dirty="0" smtClean="0"/>
              <a:t>az abortuszon átesett nők 32 % - ban meddőség következik be.</a:t>
            </a:r>
          </a:p>
          <a:p>
            <a:r>
              <a:rPr lang="ro-RO" dirty="0" err="1" smtClean="0"/>
              <a:t>fiatalok</a:t>
            </a:r>
            <a:r>
              <a:rPr lang="ro-RO" dirty="0" smtClean="0"/>
              <a:t> </a:t>
            </a:r>
            <a:r>
              <a:rPr lang="ro-RO" dirty="0" err="1" smtClean="0"/>
              <a:t>esetében</a:t>
            </a:r>
            <a:r>
              <a:rPr lang="ro-RO" dirty="0" smtClean="0"/>
              <a:t> </a:t>
            </a:r>
            <a:r>
              <a:rPr lang="ro-RO" dirty="0" err="1" smtClean="0"/>
              <a:t>ez</a:t>
            </a:r>
            <a:r>
              <a:rPr lang="ro-RO" dirty="0" smtClean="0"/>
              <a:t> a </a:t>
            </a:r>
            <a:r>
              <a:rPr lang="ro-RO" dirty="0" err="1" smtClean="0"/>
              <a:t>szám</a:t>
            </a:r>
            <a:r>
              <a:rPr lang="ro-RO" dirty="0" smtClean="0"/>
              <a:t> </a:t>
            </a:r>
            <a:r>
              <a:rPr lang="ro-RO" dirty="0" err="1" smtClean="0"/>
              <a:t>csaknem</a:t>
            </a:r>
            <a:r>
              <a:rPr lang="ro-RO" dirty="0" smtClean="0"/>
              <a:t> 50.</a:t>
            </a:r>
            <a:endParaRPr lang="th-TH" dirty="0"/>
          </a:p>
        </p:txBody>
      </p:sp>
      <p:sp>
        <p:nvSpPr>
          <p:cNvPr id="16386" name="AutoShape 2" descr="data:image/jpeg;base64,/9j/4AAQSkZJRgABAQAAAQABAAD/2wBDAAkGBwgHBgkIBwgKCgkLDRYPDQwMDRsUFRAWIB0iIiAdHx8kKDQsJCYxJx8fLT0tMTU3Ojo6Iys/RD84QzQ5Ojf/2wBDAQoKCg0MDRoPDxo3JR8lNzc3Nzc3Nzc3Nzc3Nzc3Nzc3Nzc3Nzc3Nzc3Nzc3Nzc3Nzc3Nzc3Nzc3Nzc3Nzc3Nzf/wAARCAC5ARADASIAAhEBAxEB/8QAHAAAAgMBAQEBAAAAAAAAAAAABAUCAwYBAAcI/8QAPBAAAgEDAwIFAQYEBAUFAAAAAQIDAAQRBRIhMUEGEyJRYTIUI0JxgZEzUqGxNGJywTWC0eHwBxUWJEP/xAAZAQADAQEBAAAAAAAAAAAAAAABAgMEAAX/xAAiEQACAgMBAAMBAQEBAAAAAAAAAQIRAyExEgRBURMiMmH/2gAMAwEAAhEDEQA/APliux9QJHPc1tPDl9FNbR+Y3rU7SCeaxIHGDTzwjC8uqK2Pu4hubPc9qfIriUxtqWj6hBGoUYHUUXGgHvQscgAXJxxRkIEhPOK8p9PUTpF4mYcZPHzViXCnIDEj2NAXDGIEN+9AT3wReCc+1FJivZolVDIsm0Fh0J60WjHHUisbBezu4KuVGc/lWrtJRNAkhOSRz+dej8WevDMPycVP0GA56Eg+9SJJ71SDhdxwijuaBuNVRRst1MjfzHpWpyS6ZFByehwbhY4fW+1e5JpZcayQ3l2wZ/dj0FK98853XEm4Z4UDAFWgxquTwBUJZW+GmGFLbLcyTPvmkZm9iaJNysEeZJdqr/mpW140j+XZxmV+mewoyy0VpnEmoOZD12Z4FCMJPo08kYqjy6je3x2WAZU7yMx/pTXT9PeJvMmmmlkPUlzgUXbW6ou2NVGPirAzK2OgFXUYpGWU3PoYkvpABIx81NLgg/UaBMhHFRWXBoUjhsJcnqf3r3me5pYLjJ61ekvPNL5Aw8Oa9v560HJNhCR2rsUwZcg13gW2Fs/pPeqll96iZDjnpVTEe1conWwsEMKiFBPTFVRNleOKtViaDVAOlFPSo+Wann3qX60tnUUvAHQq6Kw9iM0uuNG0+fIe1QH/ACjFOARiuEA9qKk0cZa58KWb/wAJ5Iz2ycgUruPCl4uTDKkgHbODW6dR7VWwCj1HFUWRinzibStQtiQ8MwA7rzTrwS8qalKkrSEeUcByeORWs9HQGpxxxh96oN2OuOaMp2qaCun5G28Ef1zW88M2IsdNV2H3kx3t+XYVjLOLz7yKLPpZuw6VuTfpkRjIAGAKzZXqjdgjux4k+UJHHxVRupjlopCGXt7ihdOuV785NMfKhdgYjhz2NYWvLPQT0VNqDzQtu+pRyaXxu00nuAaE1lJoNTEIBVGXcMHg80ws1EES/iNPSUbFW2GxREHaOhp3bXy2ylAhZj9IzSm3XIDscAdqshk33Mjg8DgV2JtStAzRUo0w25kmujieQhR+FeBXAoA44HzQ017FD3LMfwqM5rsFpe3+DIfIi9gfUa0qMpszylDGicl2qny4QZpOyrV9rpF1eEPevtTr5a8UzsLC2tFHloM9z3pgj47VpjiSMk80pcIWlpDbKFiQACjYolkbnGKoaQBc+1TtZeKp/wCEab2Ml2gYHFVSpu6V4OGru4DrQaOKGjJzzxVDKQTRZIGeaGlYYJoDkV65ohWG3NBLMM4FWmUAYrjmXGTccDpUYpPKkCt0NVqxI4qLg4561wBqrAgVGbK+odO9CWs28Y/pRXmAjFcKdibDdaJAPal2SrUdC+V460JALiQBzXc+1V5J6817fjtSUcWZNSzVYcd+K7u9ua6jiWR3rzAOMGo7q6M9qFHAM1q6nMZyD29qstFdXyx4x0or86koxyKZy0d9n5T0dQ2owgdcn+1a99OJhzKMEjgislokTvqcOBkAkkgdsVspp2kj2bm2joM9B7VnzaZ6Px1aYJp0jRzm3lOXXofce9PI5SjBgP1rMXUJgcXMTHcp5+RT/Sb9LqLZIvrXgmoZFezTF1phmrRCeGK5AG8HafyNDpst4RJNy5OFGcUzlXdZSbAMjkUibDxl5ZBuAP6UkU5DLRfNqcQyqnBHXmhjqFwXxGu2EjJYHkmszfzP5x2jp1o7TpWaIMWdIh6QF5YmrqEY7JuXp0bjR7vRIwrGTZOfq84citPEUZQyEFSMgjuK+RahIYws6FnEZ5WQDIz3Bp14d8VJaI0d07yRsRsx+GtOPIuGTJi+0fRwR1rolQDrXorXegdn4IyMVMW0QPO4/GauZKbBp5Qdo5xmrbeVcYzzUbxEaPbEmDnrnpSm2eT7SY34NSlKmWhC0aWOQjvVglGMGkck7DIVjQEGtxC7aB5QXHbPNd/T9OWJs1LyccVTITtxQ8F2jD0tnNK9e8S22jtGLgMwk6AV3tUBY23SD92JDmpl93Q1lrTxJb6ozNGPLcHGwsKOtLli24scUn9Cjwuh/FId4FEkjHNJ4LkF9w6Va081ySsXAFUUrJyg0Wi6aK5Bx6Dxx704jYOAR0pAkTHKvzRtjcGNjDIee3yKYRoZOuRkGuwybe9cDKVqhyQ3xXIH0MQ2BmovMB0rHeJfHNno261hU3F4o+hfpT/Uf9q+daj421e8ctJcMsf8kZ2gftXAo+5G5weR+9d+0sBkLX54k124di3muCe5Y5o6x8QarbhTFcyxuD2cj+9GgNUfdxcs3UYqxLn3r5v4c8fTGRINaVQH4EwHP6/9a+gRyLIgYYII4I6GjSOD45w3WiExt6/tS5EUDvRcDcgCpyiGj4H4e0j7NZs842zSfV7hfajjFGjZz+lGzQM0IKkgHnigJItvBrz5TcpM9mEFGKSB7l0WNgF/Pio6bmPbIvAYe1Sig+0u0e7ABwSeKquT9hdV6x/hOaZcoX7NJBdKIjvzhhg5FY7UTIkrBZsgE8dquuNbZE5KBB055pJHdG8uCZmZIycnjrRhja2xck1woubjLqhJBbjdnpTjTrgxKA8bGP4HIq23jtMrmJCAc/TTptTaOFUto0DN09ORRnLVUdCDW2Idf1CL7J5KcNIRknrj/wAFLfDlv9r1O3twDhpFHrBx1onxLp829Lxoxj6HA4wfgUV4TtLiO9tZY4z/ABAWcDgCqxSUSE23I+4xMNgUAAY4xXpCqqWPFUWZ3Rgg5GOM1bNtdSHxitDejKlsWTXmDgc84FA3rtAn2khAQDnPtUr3WtPt2MUC+bKP5BkD9aUanqRuLeSPYAXGPUc4FZ5SNcIWuFdz4ltjbMYomMpyF9s1lIvMknMxmCvnJZSQRV/2L1ht68dh0q9IFC/Smc9j1qd7NCjS0GWGvT2u9Ww2BhM5xWc1me9uy8lzKHYtuVc/T+WactZSSBQIm9+KvbSEe0OQue+7rTE2kYqG7eCRSBlgc81uNB14X0MiyJ5cseM88GkVzpHrzAGP5LmmGl6QlorSTAjODgnFdYqTHqX0pmAicgDrWn024UwjpuPWsK93FC33fAHJxTiHWYY4V+zgk4700XQMkPRrGKD1ZoSWVmb0kblPppPa60+37+JmOcg1ybUZ5c4j2+2ao5qiEcTumaaz1SJ7d3ncIIwd+TgLgc1h9W8fyyNcLZQosJysMjZ3Ee9ZzxHqcklzLaedIiKPvAvRz7GkhO/gsOfc0fegfzSZy8u3llYyuWY+pnz1NASFpeRwoHPzVsyiaVo1BCjBJrjQ7AmSPyJ7UVLQjiVh1XA4Hye9XQXcka4B9PtmqQV2ncOMHn5qCnOT2pkxGhglyXJXcwHGBnOK+o/+n/iJpVGn3Dh2Qfdbj1A7Zr5Eh53HoBn9aY6ZeyQXEU8XpZGBAB9qa9AXT77cX9zG2VVVX45phpV59pQFsZz2FILaWK70+OZZDtkQMMn4pjoMMkYB5ILdfao27NMox8mEt8NAUP1ISpBoOW13SkI6sPmjdVjNrqFyE6P6h/vQBVord5gD5jDCA9/msXlJts343aOwww4YMu4p1OOBSPXiEjDRc7jtGaYXkpt7OFQPV+LjrSm8EszI0hyB0qi/QSaWhfFpIuV3PksfarY/D92STAokx1APP7Uzs5Ah7ggU6s7qDAD43DpgUJZGhP5xZnYNE1EnAtZBj34rQaT4evmwJ/LjX55YU4hvYVx6ie23HNFLfRKR9QNWxqM1ZnyTnB0ZTxdpMj3un2MDKVcEbc+rdnqf0p7ZaQbYJHGu2NQOfejvslpcajFqDh/OjTYOeCP/AA0zkMTD6gtUUCUstkYJHjAHakXjLWXhhW0hcgyDc5U44p2xhUYMorEeMysdylyh3oy7eOcUuR6ofDG3YtN0VtzyRxS7/wByJJHmd+5oZGnvXZGBji7Y4LUSdNVgBtx7c1Kkumr03wuS8OM7gT+VdTUW6EDigmsJEyEdgR70IRcI+AocdyDXJJg9tdNNa6qFwMgNTGPVCRkZIHxWJEnPrBU/NMrLUkjQCSQAKOOaDQbT2aUatHu4UgAcqaU6hqDzZUPwfjoaR3OrxSTMAe/AGaoa8WTBGTmnpiOSLJ7mTzPqOM0+0vVIo7WNWXc1ZqJTdSqobGTWz03TYbeFXJBP+frQkdDbD7fUJ5F+6hCA9WYUHq+oyWfrZTLkfVuIH9KKlu4487SmB7VnNYvvMQxg9e1ItsrJJLQkubppWeRl9TNnr1qoPlQx4PUH2qBjLDD9uQCaoaYlQu3CjuK0IxNhMEmxJAx4Px1qEhDJuD7v5cnvUIwXP1DHtXZ5AAE2ncOmBTCN6Iu52licN71UpBOc5Pv710qW9RbHavYC8AkinQjJBjk88Y6VbE+PYfNUhsduvc1bDG0sqxoCWZgMURT6/wCCYZbrTrTe25SnPxX0izRIlUIuKx/gfTjp+koJPqbp8CthbNyM9BSeaVhySctHzvxJEZH3L6WxSCB8FhKzH04BPOK2WuWjNEXA6CsdcxgNwce9Z8kG3o2YsvlUyGUmfCpngA55yaqudKnKb4wF/wAvej9JRA7Acn3NNmUEYxVIY6RPJluRhWBifbIrA/NXxyAA7a0N9p4nUlFGR1Wk8tg8YYxKxI6qetLKA0crJ2DSS3CsM7VOSa0aTbuqgn5FZ/T2YyAAYI4Ip4Y2UA/FPiSRPNJzdjC3n/DxipESSNgkAGgUJTnmiYrokbarZIjdxFEJByPislqMbzzFGXIX5rU3FwY1LEDFIGVvNZ2bcWPU1myNGvBYFDZFSG6kVZcQlBnH9aNVtoyv6iq2uY53MTkAjqKlRpQmkdicEfFWxwh0JIB+cUe0MIcLu69OOv61cbdRwoHzXLh0hTJYJKhUoDigZ9KYxnyguR71ovLKnB4zXJVQqQODTJtE3RjTYeWSXAyetTWCOFC74HHf2pjqexASCSaXWts97dRoV9G4E5p02TaX4FW0TwxLJGiiZwNoxninGnzTxOqSPuZwRvIzj8qnY2huLycgZ2nao7AU2TTY0bfLuYjkKvSpttl46F91osl8y7Ltn9w6AD+hrP6npUlkS2Cdhw3/AGr6NDZ3NxEJECJGvAHSlF7AL6VojHgspV/inSJSaMB5W6PzCc+1AyBxt2hQB2x1pre20unTvHKrIOgfqDQEkg4DEMT7VRJoi2migsScqAHwMgioMSrZPLcZIqflytygZkAGT3NEW2nzzYUpsHTLCqJEGwNiozgE56c11ASowBu781qLPwqsrDfO2D7DArRad4O0yNwZd0g7KXyKZAMRo+h3mq3kdvBGcucF2PpA96+p6b4X06waGwWGKWfAPmbfUMdST/tTDw5pkFi7CD1NnIJ7CtJb2cYnadV9TnJaiLwttoxFEEA4Axj2oiNiDxUyF7rmrIwjcdKDE+zPXHKkMAQRWZvrImRvQNp71prgGgLiMNyRQastbQls9PELFt3J7VcykZwc0Q6hetQVAT14o1QLsq2HYSBQzxqzAFeffvVWp6gbR9i4Ldgfalb6rcPwCiOeQ23NSeRXsvHDJq0PV0+FiJovS+OnY1IXEA9MsiqV6jNITezyJ5bXDY6kLxmhxOkb4IGT3oOa+grC/s0jXNmxwJGI+Aai88ScIhB92NJBeITgE/pVjSOyHYRljnDGpvI2VjgithV3I7yoZCu3so4oZ+u4YK56iuTzEW6mXBkX+WoW7713dF7k0knZZR/C5ihRiw4xwRSfUEcgSIuCB9R4/emn2lMNtwQBQd9nyWwAAR0zQH0URQNLECwKkYYMOxoiC82oVZvWDzml9lqGxgrOFNWSGFm82Pv1BP8AWmrRJ2xluWQhixyOlUXLqFLA8e9Bm4GMA5A9qC1C9G3aoyR05rkhXorRGvr3y+saHLU80bTmkvCVGFVcEig9GtvKgLEZdzzW30Sx8mCPzVIaQ5NGr0C/KsnplpBbAxxplickkZJo5LWN5R6SVzyMUyhtooGyij9aulVUXzMAL7VVY/0g8zb0AXUgtbUhVweiqKpsbeKOD1ICzHJJHNQi/wDv3Jkdvu1OF+aZqiIAv1ZqiVkpN2K7vTLK6GJIEOe+KX//ABrTc+iCMf8AKK0jQxkc9a8sCsMjGRRaFsQw+HLNG9MKfotFrotvux5aftTXyT2HNTER4ORmmA2BQ6NbqMmNT8Yo23sYIR6I1X8hV8a+/SrQpPCqf2rgAkkIQ74xhh7DrRdrMGX7tsEdV9qqvXlhjKwwvJIRwAuf3rO3k93aZuZFlhccl9p5/ShYfNm1Qk43YqxVGeOtYbTvHsAkEV7FIBx96F4/UVstO1O01CNZLWVZFPt1pWweGtsSvnPeqJotwxTJ7dlPTIHeh5AccYpxhLLA+MEVUkLRkszYAFM3Vt5649jSvxBM0OmTMnDEbc/nSt0gxjckYi/uzc3cjc/UcH4qCRgY3Ek0OW2tgLivGVnIVTzn9qx7bPRX+UWzz+WMAAflQZmJJC8n3xVi28s5xtYE9yvFSOmXRyqBZcdFDYNP5aJvJGwe2cRS7mkLY7UadTAwVyD7UpurS6iJ8y3mXHX0mgUumzjY4HbcODXeGM8sUaFL7zXxngd65JqTIvlRk7R1x3pJBKSoQuPM5496ItImMwlZsgdFA4/Ol80NHJa0P7CFpIPUgcnk5o1rXbbkEHPsK5pI3R7jxmj5Ydy56UKGZg9YX7PNvAPXoKikjMnDHinnimz22plRQSvPApPp0x8sEQEgjPSnXCTtMHtp555zDCpZv7U8tdJKrmflup46VLw1bxXerERriRl+nGOa+h6foVsrZuT5jn8OOKZJy4SlJR/6EfhrSftV2oZfuo/U2a2RtkEgZRgDoKsgt4bVGWFANxycURDFu5Y9ferQhSM+TI5Mq2l+hofUQ7AW8bYaQdR2HvTGZo4ImY8ACl9krTytcSZy30j2FMT9HLSz8iIR5PpFXmIjnFFhQe2K75dE67AghbqDiq2Dq3pyAKZbP0rq2wbqOK4Fgtq0kjABTj3NGBdpwRVnkhfo4wKmFyn+YVx3oobjoBVsbkADvVS5Y9OaKjHpy2K4DZDc5IqY5BDjIPbrXSw7YqHmE8Y/WgKA3Hh/SbqQvLYR7jySOP7VK08M6XbSiW3gaF/dHIph6u1WqGIGcClaG9P9K3UbcEUFPAmN3C/lTB1BwfagbwErjoKKY6QsnCgkDDVlvF8m21jiKhd7Z4PtWpkRtpy2BWK8U+u6UZ4VBjPvzU5vRpwxTkZsQNjPeroLTa8Y2gHdnJFSL7enajLISXUyKoJxycdqhHbNWSlFjC3sd7DeoxRkmnR7ThRg+1XQ2siqCGyaJjD8A1qaMFiaeCSJCr/eREde4pPcaTCPUiq0b98dK2rwFhzgigJbRoGLQAEH6kYcUjiVUlRgtR0hokLQp607YwTQFlKMlO455r6RILK4ys6lJO2eD+9Z3V/DUEsy3FpcMjp+HHDfBpWlWx4yrhXp03lgD3ptFL5ierkVlfMeNgrgqynBrRacxeIHjgYqJoTtWVasqm0lPJ46Vm9Nt4gPXIwb4rYzWwljZWBIxWMg22upSwyE7QeKdCNmy8GWkEWoT3MgVnEe1HHf/vW6t0x94wHxWB8OXVnbXqyPJiNhgg9j71vxKsmDEQVPII7ir4+GPPfoknrfPQUYNqICaqhUDtQWpXDzN9lt+GYepvYVQjVnJ2N/PsT+Eh5P8xoyMKo2gVy0tvIhVBjirhHzXHaJheKmcAVEDPGcV0AA5POK6hCaoWGasyBioK2elWVxxzaexrpAC81ID2rmQTg1wCKLjnrXcZ611nVRVayOzekDFccW7MV7ArxkPcV4zLjkChs4kpBNeM23jHShpLkgkLVRuGY4Jo+bCgt5SlRZldeetCGUrwcEfNRZwOc8UCiVEZlOw5A+KwniFfNvmC/UuAa29xIPLPOOKyE9qzzyTOSSx/pUsvDV8ftmZELGUhugrY+FLLyoDcMvLjjI7Uoktt0gAUHPFbDTI/KiVMcAYFLiS6N8mT4E/Y4phkgIfcUNNYtHnA4pjwo9q75yEYYZFaDFYrVNoCkmgr2NgGKgnjp70+aCKXlDtP58UJNbsjEPn/rSSWikJ09nzXUdWId4zbDcOPvDnFWaPdtcMySIyY6belbG88P2l4S8sK7v5hwaFi0SC0BEMZBPc81BQlZt/pjqjHa5YyEmeFen1D3orTZRHCvbjPNPNXgjhtjvJU46e5rHT3BjyqnpQnVnYmPRqS7iGHFINS0w6rf+ZYkLIFyxJ60C947sRurZeGLBre0e7nBDSDAB7CjBNsGScUjIxCaGSS3nyHQ44r6H4Q1eH7LHa3MoDqcKzHqPasvrWmPNM09uR5nVge/NJlmkRzCVKyAft8UU3FitLJE+03VyILctnnHGO9LLMujF35djkmknhS/e9gjt7p/vIj6Qx5YVrFhjGAWAPzWhNNGOUXF0W29wSPVzVvnZ4Xr3+KDlHlNhcEnpg1BbqCGTypZlEh5wTzRsVRvgwVgDjrV4GRz3qi3AkOevsRVi7l+aZcFaLQNpq0dKpAY81fGMilYp3kL0qiRiAxHU1ex7VS4yK5HA67mb1HiiMqi5Wq9pFVnOfamCWmUmh3ducGutntXPzFccVE85zUlGTXmXHSrIlPcVwyCJrKQnhcj4NCSRiIlXOD7U/dhjjrS+/s471CkmQccOvBFRTZSMl9iG7d2TEWAvcmgpvIWIL1z1qjU7C90yQ7y0kBPEg6frS17gkccVKTZtgorgdFaxmZXD4A7E1oLFcqCOR8VmrFZp5AkaM5PYCtpp1iYIFEn145FPjI52iQh3dRxXWsEK5UkGjPLFdLInUgVSzIJ3heJuhqSy8YbkfNMnCSjtQVxalQTH/SinYSiXBH3e0H2NIdW1aS0PlYAc84x0orVbtrVdhBMh6KKyF27s7vKSzseSe9TyT1SNWHHfSq/uWuGZ5pC351l9QYtKdg4ppdzAEqP1+Ku0PQzqk3mTAi2Q5JP46hFNs0zkooo8K6K15MtzPH9wnOSPqNbC6lHpij+hR2qLuGC21koWJeOKOtrDAyxye9aVGlRhcrdsDs7JZDuHOfikGu2FrFqLyvkZAzjpmtzDGEV3A5xgcVhte8z7W4dch+1JkWiuF/6I20sSOrwHA6hvY0/ttcndEWVVcjOZM9RWEMk9m3MZaInoO1F2NzcTMUt4pXXqdozipxbXC81CXTcjW44yX8suwHC5pVHdrLcPcMQZXPP/AEpHdPfFdqQOCe+KaeHdKuLm7iM4IVSGbI9qNykLUIK0fQdEiaO1Xf8AU3qx7UfgE4PWoW4xHnGKtXpWpcPOk7ZILmp5215OlRJ3NxSins4yTVbHJzVjcAZqvHOe1E49tyK4sIPJ96uUCvSPsHArrCtlTwKPyqpkTHBrzOz/AFZqPHtRR1EKmp7V7AHapxplhxRGQYSc16u9qieoqa2E88aupWRAynqCOtKX8NWDzF1VgD+DPAp32rydRSMZSceAttYQ2wCRRKo+BRSxirh0NVjpQTFeyLcDigbqORju/tRz9K4e/wCVOmcJZGljHoJ3UM2rzwsVk2Mfce9MJ/qes5cfxG/WhORfFBS6CXt0JJHkkfLk/tWcvrtCGLt+RpjfdW/OszqPT/mqNWzW15Wg/SNPGoS7pVZos59I+r9a20Vp5tutrap5SdGYdh8UHon/AARP9NPdB/w/7f3q8YqKMWSTbKI9NW3G1Fxj360QsOF3HpR7/U1Vt/DNOSsGSMND2HvWV8R2vmAiBCZVOVA71rf/AMKSSf4mX/SKWS0VxumZO1y6eVNC2e4IrUeCYYUkubdYsFeSxHal8/8AjP0FOfCH/ELz/SP7mox1KjTlS8WN7nSIZmLFB+lesrBLdjtAGabiqB/ENXMLk6ouCYTFRWM54q1vpFei60LEPEYAzVag5NWvUe9cjitgSeTxXUUntUmqcfei3oBwIVFcKgjmrG6VGlTCkVNCR2qvyj7UWelRNH02FAxjOKIghJPNe7LRMPU0JN0Mf/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6388" name="AutoShape 4" descr="data:image/jpeg;base64,/9j/4AAQSkZJRgABAQAAAQABAAD/2wBDAAkGBwgHBgkIBwgKCgkLDRYPDQwMDRsUFRAWIB0iIiAdHx8kKDQsJCYxJx8fLT0tMTU3Ojo6Iys/RD84QzQ5Ojf/2wBDAQoKCg0MDRoPDxo3JR8lNzc3Nzc3Nzc3Nzc3Nzc3Nzc3Nzc3Nzc3Nzc3Nzc3Nzc3Nzc3Nzc3Nzc3Nzc3Nzc3Nzf/wAARCAC5ARADASIAAhEBAxEB/8QAHAAAAgMBAQEBAAAAAAAAAAAABAUCAwYBAAcI/8QAPBAAAgEDAwIFAQYEBAUFAAAAAQIDAAQRBRIhMUEGEyJRYTIUI0JxgZEzUqGxNGJywTWC0eHwBxUWJEP/xAAZAQADAQEBAAAAAAAAAAAAAAABAgMEAAX/xAAiEQACAgMBAAMBAQEBAAAAAAAAAQIRAyExEgRBURMiMmH/2gAMAwEAAhEDEQA/APliux9QJHPc1tPDl9FNbR+Y3rU7SCeaxIHGDTzwjC8uqK2Pu4hubPc9qfIriUxtqWj6hBGoUYHUUXGgHvQscgAXJxxRkIEhPOK8p9PUTpF4mYcZPHzViXCnIDEj2NAXDGIEN+9AT3wReCc+1FJivZolVDIsm0Fh0J60WjHHUisbBezu4KuVGc/lWrtJRNAkhOSRz+dej8WevDMPycVP0GA56Eg+9SJJ71SDhdxwijuaBuNVRRst1MjfzHpWpyS6ZFByehwbhY4fW+1e5JpZcayQ3l2wZ/dj0FK98853XEm4Z4UDAFWgxquTwBUJZW+GmGFLbLcyTPvmkZm9iaJNysEeZJdqr/mpW140j+XZxmV+mewoyy0VpnEmoOZD12Z4FCMJPo08kYqjy6je3x2WAZU7yMx/pTXT9PeJvMmmmlkPUlzgUXbW6ou2NVGPirAzK2OgFXUYpGWU3PoYkvpABIx81NLgg/UaBMhHFRWXBoUjhsJcnqf3r3me5pYLjJ61ekvPNL5Aw8Oa9v560HJNhCR2rsUwZcg13gW2Fs/pPeqll96iZDjnpVTEe1conWwsEMKiFBPTFVRNleOKtViaDVAOlFPSo+Wann3qX60tnUUvAHQq6Kw9iM0uuNG0+fIe1QH/ACjFOARiuEA9qKk0cZa58KWb/wAJ5Iz2ycgUruPCl4uTDKkgHbODW6dR7VWwCj1HFUWRinzibStQtiQ8MwA7rzTrwS8qalKkrSEeUcByeORWs9HQGpxxxh96oN2OuOaMp2qaCun5G28Ef1zW88M2IsdNV2H3kx3t+XYVjLOLz7yKLPpZuw6VuTfpkRjIAGAKzZXqjdgjux4k+UJHHxVRupjlopCGXt7ihdOuV785NMfKhdgYjhz2NYWvLPQT0VNqDzQtu+pRyaXxu00nuAaE1lJoNTEIBVGXcMHg80ws1EES/iNPSUbFW2GxREHaOhp3bXy2ylAhZj9IzSm3XIDscAdqshk33Mjg8DgV2JtStAzRUo0w25kmujieQhR+FeBXAoA44HzQ017FD3LMfwqM5rsFpe3+DIfIi9gfUa0qMpszylDGicl2qny4QZpOyrV9rpF1eEPevtTr5a8UzsLC2tFHloM9z3pgj47VpjiSMk80pcIWlpDbKFiQACjYolkbnGKoaQBc+1TtZeKp/wCEab2Ml2gYHFVSpu6V4OGru4DrQaOKGjJzzxVDKQTRZIGeaGlYYJoDkV65ohWG3NBLMM4FWmUAYrjmXGTccDpUYpPKkCt0NVqxI4qLg4561wBqrAgVGbK+odO9CWs28Y/pRXmAjFcKdibDdaJAPal2SrUdC+V460JALiQBzXc+1V5J6817fjtSUcWZNSzVYcd+K7u9ua6jiWR3rzAOMGo7q6M9qFHAM1q6nMZyD29qstFdXyx4x0or86koxyKZy0d9n5T0dQ2owgdcn+1a99OJhzKMEjgislokTvqcOBkAkkgdsVspp2kj2bm2joM9B7VnzaZ6Px1aYJp0jRzm3lOXXofce9PI5SjBgP1rMXUJgcXMTHcp5+RT/Sb9LqLZIvrXgmoZFezTF1phmrRCeGK5AG8HafyNDpst4RJNy5OFGcUzlXdZSbAMjkUibDxl5ZBuAP6UkU5DLRfNqcQyqnBHXmhjqFwXxGu2EjJYHkmszfzP5x2jp1o7TpWaIMWdIh6QF5YmrqEY7JuXp0bjR7vRIwrGTZOfq84citPEUZQyEFSMgjuK+RahIYws6FnEZ5WQDIz3Bp14d8VJaI0d07yRsRsx+GtOPIuGTJi+0fRwR1rolQDrXorXegdn4IyMVMW0QPO4/GauZKbBp5Qdo5xmrbeVcYzzUbxEaPbEmDnrnpSm2eT7SY34NSlKmWhC0aWOQjvVglGMGkck7DIVjQEGtxC7aB5QXHbPNd/T9OWJs1LyccVTITtxQ8F2jD0tnNK9e8S22jtGLgMwk6AV3tUBY23SD92JDmpl93Q1lrTxJb6ozNGPLcHGwsKOtLli24scUn9Cjwuh/FId4FEkjHNJ4LkF9w6Va081ySsXAFUUrJyg0Wi6aK5Bx6Dxx704jYOAR0pAkTHKvzRtjcGNjDIee3yKYRoZOuRkGuwybe9cDKVqhyQ3xXIH0MQ2BmovMB0rHeJfHNno261hU3F4o+hfpT/Uf9q+daj421e8ctJcMsf8kZ2gftXAo+5G5weR+9d+0sBkLX54k124di3muCe5Y5o6x8QarbhTFcyxuD2cj+9GgNUfdxcs3UYqxLn3r5v4c8fTGRINaVQH4EwHP6/9a+gRyLIgYYII4I6GjSOD45w3WiExt6/tS5EUDvRcDcgCpyiGj4H4e0j7NZs842zSfV7hfajjFGjZz+lGzQM0IKkgHnigJItvBrz5TcpM9mEFGKSB7l0WNgF/Pio6bmPbIvAYe1Sig+0u0e7ABwSeKquT9hdV6x/hOaZcoX7NJBdKIjvzhhg5FY7UTIkrBZsgE8dquuNbZE5KBB055pJHdG8uCZmZIycnjrRhja2xck1woubjLqhJBbjdnpTjTrgxKA8bGP4HIq23jtMrmJCAc/TTptTaOFUto0DN09ORRnLVUdCDW2Idf1CL7J5KcNIRknrj/wAFLfDlv9r1O3twDhpFHrBx1onxLp829Lxoxj6HA4wfgUV4TtLiO9tZY4z/ABAWcDgCqxSUSE23I+4xMNgUAAY4xXpCqqWPFUWZ3Rgg5GOM1bNtdSHxitDejKlsWTXmDgc84FA3rtAn2khAQDnPtUr3WtPt2MUC+bKP5BkD9aUanqRuLeSPYAXGPUc4FZ5SNcIWuFdz4ltjbMYomMpyF9s1lIvMknMxmCvnJZSQRV/2L1ht68dh0q9IFC/Smc9j1qd7NCjS0GWGvT2u9Ww2BhM5xWc1me9uy8lzKHYtuVc/T+WactZSSBQIm9+KvbSEe0OQue+7rTE2kYqG7eCRSBlgc81uNB14X0MiyJ5cseM88GkVzpHrzAGP5LmmGl6QlorSTAjODgnFdYqTHqX0pmAicgDrWn024UwjpuPWsK93FC33fAHJxTiHWYY4V+zgk4700XQMkPRrGKD1ZoSWVmb0kblPppPa60+37+JmOcg1ybUZ5c4j2+2ao5qiEcTumaaz1SJ7d3ncIIwd+TgLgc1h9W8fyyNcLZQosJysMjZ3Ee9ZzxHqcklzLaedIiKPvAvRz7GkhO/gsOfc0fegfzSZy8u3llYyuWY+pnz1NASFpeRwoHPzVsyiaVo1BCjBJrjQ7AmSPyJ7UVLQjiVh1XA4Hye9XQXcka4B9PtmqQV2ncOMHn5qCnOT2pkxGhglyXJXcwHGBnOK+o/+n/iJpVGn3Dh2Qfdbj1A7Zr5Eh53HoBn9aY6ZeyQXEU8XpZGBAB9qa9AXT77cX9zG2VVVX45phpV59pQFsZz2FILaWK70+OZZDtkQMMn4pjoMMkYB5ILdfao27NMox8mEt8NAUP1ISpBoOW13SkI6sPmjdVjNrqFyE6P6h/vQBVord5gD5jDCA9/msXlJts343aOwww4YMu4p1OOBSPXiEjDRc7jtGaYXkpt7OFQPV+LjrSm8EszI0hyB0qi/QSaWhfFpIuV3PksfarY/D92STAokx1APP7Uzs5Ah7ggU6s7qDAD43DpgUJZGhP5xZnYNE1EnAtZBj34rQaT4evmwJ/LjX55YU4hvYVx6ie23HNFLfRKR9QNWxqM1ZnyTnB0ZTxdpMj3un2MDKVcEbc+rdnqf0p7ZaQbYJHGu2NQOfejvslpcajFqDh/OjTYOeCP/AA0zkMTD6gtUUCUstkYJHjAHakXjLWXhhW0hcgyDc5U44p2xhUYMorEeMysdylyh3oy7eOcUuR6ofDG3YtN0VtzyRxS7/wByJJHmd+5oZGnvXZGBji7Y4LUSdNVgBtx7c1Kkumr03wuS8OM7gT+VdTUW6EDigmsJEyEdgR70IRcI+AocdyDXJJg9tdNNa6qFwMgNTGPVCRkZIHxWJEnPrBU/NMrLUkjQCSQAKOOaDQbT2aUatHu4UgAcqaU6hqDzZUPwfjoaR3OrxSTMAe/AGaoa8WTBGTmnpiOSLJ7mTzPqOM0+0vVIo7WNWXc1ZqJTdSqobGTWz03TYbeFXJBP+frQkdDbD7fUJ5F+6hCA9WYUHq+oyWfrZTLkfVuIH9KKlu4487SmB7VnNYvvMQxg9e1ItsrJJLQkubppWeRl9TNnr1qoPlQx4PUH2qBjLDD9uQCaoaYlQu3CjuK0IxNhMEmxJAx4Px1qEhDJuD7v5cnvUIwXP1DHtXZ5AAE2ncOmBTCN6Iu52licN71UpBOc5Pv710qW9RbHavYC8AkinQjJBjk88Y6VbE+PYfNUhsduvc1bDG0sqxoCWZgMURT6/wCCYZbrTrTe25SnPxX0izRIlUIuKx/gfTjp+koJPqbp8CthbNyM9BSeaVhySctHzvxJEZH3L6WxSCB8FhKzH04BPOK2WuWjNEXA6CsdcxgNwce9Z8kG3o2YsvlUyGUmfCpngA55yaqudKnKb4wF/wAvej9JRA7Acn3NNmUEYxVIY6RPJluRhWBifbIrA/NXxyAA7a0N9p4nUlFGR1Wk8tg8YYxKxI6qetLKA0crJ2DSS3CsM7VOSa0aTbuqgn5FZ/T2YyAAYI4Ip4Y2UA/FPiSRPNJzdjC3n/DxipESSNgkAGgUJTnmiYrokbarZIjdxFEJByPislqMbzzFGXIX5rU3FwY1LEDFIGVvNZ2bcWPU1myNGvBYFDZFSG6kVZcQlBnH9aNVtoyv6iq2uY53MTkAjqKlRpQmkdicEfFWxwh0JIB+cUe0MIcLu69OOv61cbdRwoHzXLh0hTJYJKhUoDigZ9KYxnyguR71ovLKnB4zXJVQqQODTJtE3RjTYeWSXAyetTWCOFC74HHf2pjqexASCSaXWts97dRoV9G4E5p02TaX4FW0TwxLJGiiZwNoxninGnzTxOqSPuZwRvIzj8qnY2huLycgZ2nao7AU2TTY0bfLuYjkKvSpttl46F91osl8y7Ltn9w6AD+hrP6npUlkS2Cdhw3/AGr6NDZ3NxEJECJGvAHSlF7AL6VojHgspV/inSJSaMB5W6PzCc+1AyBxt2hQB2x1pre20unTvHKrIOgfqDQEkg4DEMT7VRJoi2migsScqAHwMgioMSrZPLcZIqflytygZkAGT3NEW2nzzYUpsHTLCqJEGwNiozgE56c11ASowBu781qLPwqsrDfO2D7DArRad4O0yNwZd0g7KXyKZAMRo+h3mq3kdvBGcucF2PpA96+p6b4X06waGwWGKWfAPmbfUMdST/tTDw5pkFi7CD1NnIJ7CtJb2cYnadV9TnJaiLwttoxFEEA4Axj2oiNiDxUyF7rmrIwjcdKDE+zPXHKkMAQRWZvrImRvQNp71prgGgLiMNyRQastbQls9PELFt3J7VcykZwc0Q6hetQVAT14o1QLsq2HYSBQzxqzAFeffvVWp6gbR9i4Ldgfalb6rcPwCiOeQ23NSeRXsvHDJq0PV0+FiJovS+OnY1IXEA9MsiqV6jNITezyJ5bXDY6kLxmhxOkb4IGT3oOa+grC/s0jXNmxwJGI+Aai88ScIhB92NJBeITgE/pVjSOyHYRljnDGpvI2VjgithV3I7yoZCu3so4oZ+u4YK56iuTzEW6mXBkX+WoW7713dF7k0knZZR/C5ihRiw4xwRSfUEcgSIuCB9R4/emn2lMNtwQBQd9nyWwAAR0zQH0URQNLECwKkYYMOxoiC82oVZvWDzml9lqGxgrOFNWSGFm82Pv1BP8AWmrRJ2xluWQhixyOlUXLqFLA8e9Bm4GMA5A9qC1C9G3aoyR05rkhXorRGvr3y+saHLU80bTmkvCVGFVcEig9GtvKgLEZdzzW30Sx8mCPzVIaQ5NGr0C/KsnplpBbAxxplickkZJo5LWN5R6SVzyMUyhtooGyij9aulVUXzMAL7VVY/0g8zb0AXUgtbUhVweiqKpsbeKOD1ICzHJJHNQi/wDv3Jkdvu1OF+aZqiIAv1ZqiVkpN2K7vTLK6GJIEOe+KX//ABrTc+iCMf8AKK0jQxkc9a8sCsMjGRRaFsQw+HLNG9MKfotFrotvux5aftTXyT2HNTER4ORmmA2BQ6NbqMmNT8Yo23sYIR6I1X8hV8a+/SrQpPCqf2rgAkkIQ74xhh7DrRdrMGX7tsEdV9qqvXlhjKwwvJIRwAuf3rO3k93aZuZFlhccl9p5/ShYfNm1Qk43YqxVGeOtYbTvHsAkEV7FIBx96F4/UVstO1O01CNZLWVZFPt1pWweGtsSvnPeqJotwxTJ7dlPTIHeh5AccYpxhLLA+MEVUkLRkszYAFM3Vt5649jSvxBM0OmTMnDEbc/nSt0gxjckYi/uzc3cjc/UcH4qCRgY3Ek0OW2tgLivGVnIVTzn9qx7bPRX+UWzz+WMAAflQZmJJC8n3xVi28s5xtYE9yvFSOmXRyqBZcdFDYNP5aJvJGwe2cRS7mkLY7UadTAwVyD7UpurS6iJ8y3mXHX0mgUumzjY4HbcODXeGM8sUaFL7zXxngd65JqTIvlRk7R1x3pJBKSoQuPM5496ItImMwlZsgdFA4/Ol80NHJa0P7CFpIPUgcnk5o1rXbbkEHPsK5pI3R7jxmj5Ydy56UKGZg9YX7PNvAPXoKikjMnDHinnimz22plRQSvPApPp0x8sEQEgjPSnXCTtMHtp555zDCpZv7U8tdJKrmflup46VLw1bxXerERriRl+nGOa+h6foVsrZuT5jn8OOKZJy4SlJR/6EfhrSftV2oZfuo/U2a2RtkEgZRgDoKsgt4bVGWFANxycURDFu5Y9ferQhSM+TI5Mq2l+hofUQ7AW8bYaQdR2HvTGZo4ImY8ACl9krTytcSZy30j2FMT9HLSz8iIR5PpFXmIjnFFhQe2K75dE67AghbqDiq2Dq3pyAKZbP0rq2wbqOK4Fgtq0kjABTj3NGBdpwRVnkhfo4wKmFyn+YVx3oobjoBVsbkADvVS5Y9OaKjHpy2K4DZDc5IqY5BDjIPbrXSw7YqHmE8Y/WgKA3Hh/SbqQvLYR7jySOP7VK08M6XbSiW3gaF/dHIph6u1WqGIGcClaG9P9K3UbcEUFPAmN3C/lTB1BwfagbwErjoKKY6QsnCgkDDVlvF8m21jiKhd7Z4PtWpkRtpy2BWK8U+u6UZ4VBjPvzU5vRpwxTkZsQNjPeroLTa8Y2gHdnJFSL7enajLISXUyKoJxycdqhHbNWSlFjC3sd7DeoxRkmnR7ThRg+1XQ2siqCGyaJjD8A1qaMFiaeCSJCr/eREde4pPcaTCPUiq0b98dK2rwFhzgigJbRoGLQAEH6kYcUjiVUlRgtR0hokLQp607YwTQFlKMlO455r6RILK4ys6lJO2eD+9Z3V/DUEsy3FpcMjp+HHDfBpWlWx4yrhXp03lgD3ptFL5ierkVlfMeNgrgqynBrRacxeIHjgYqJoTtWVasqm0lPJ46Vm9Nt4gPXIwb4rYzWwljZWBIxWMg22upSwyE7QeKdCNmy8GWkEWoT3MgVnEe1HHf/vW6t0x94wHxWB8OXVnbXqyPJiNhgg9j71vxKsmDEQVPII7ir4+GPPfoknrfPQUYNqICaqhUDtQWpXDzN9lt+GYepvYVQjVnJ2N/PsT+Eh5P8xoyMKo2gVy0tvIhVBjirhHzXHaJheKmcAVEDPGcV0AA5POK6hCaoWGasyBioK2elWVxxzaexrpAC81ID2rmQTg1wCKLjnrXcZ611nVRVayOzekDFccW7MV7ArxkPcV4zLjkChs4kpBNeM23jHShpLkgkLVRuGY4Jo+bCgt5SlRZldeetCGUrwcEfNRZwOc8UCiVEZlOw5A+KwniFfNvmC/UuAa29xIPLPOOKyE9qzzyTOSSx/pUsvDV8ftmZELGUhugrY+FLLyoDcMvLjjI7Uoktt0gAUHPFbDTI/KiVMcAYFLiS6N8mT4E/Y4phkgIfcUNNYtHnA4pjwo9q75yEYYZFaDFYrVNoCkmgr2NgGKgnjp70+aCKXlDtP58UJNbsjEPn/rSSWikJ09nzXUdWId4zbDcOPvDnFWaPdtcMySIyY6belbG88P2l4S8sK7v5hwaFi0SC0BEMZBPc81BQlZt/pjqjHa5YyEmeFen1D3orTZRHCvbjPNPNXgjhtjvJU46e5rHT3BjyqnpQnVnYmPRqS7iGHFINS0w6rf+ZYkLIFyxJ60C947sRurZeGLBre0e7nBDSDAB7CjBNsGScUjIxCaGSS3nyHQ44r6H4Q1eH7LHa3MoDqcKzHqPasvrWmPNM09uR5nVge/NJlmkRzCVKyAft8UU3FitLJE+03VyILctnnHGO9LLMujF35djkmknhS/e9gjt7p/vIj6Qx5YVrFhjGAWAPzWhNNGOUXF0W29wSPVzVvnZ4Xr3+KDlHlNhcEnpg1BbqCGTypZlEh5wTzRsVRvgwVgDjrV4GRz3qi3AkOevsRVi7l+aZcFaLQNpq0dKpAY81fGMilYp3kL0qiRiAxHU1ex7VS4yK5HA67mb1HiiMqi5Wq9pFVnOfamCWmUmh3ducGutntXPzFccVE85zUlGTXmXHSrIlPcVwyCJrKQnhcj4NCSRiIlXOD7U/dhjjrS+/s471CkmQccOvBFRTZSMl9iG7d2TEWAvcmgpvIWIL1z1qjU7C90yQ7y0kBPEg6frS17gkccVKTZtgorgdFaxmZXD4A7E1oLFcqCOR8VmrFZp5AkaM5PYCtpp1iYIFEn145FPjI52iQh3dRxXWsEK5UkGjPLFdLInUgVSzIJ3heJuhqSy8YbkfNMnCSjtQVxalQTH/SinYSiXBH3e0H2NIdW1aS0PlYAc84x0orVbtrVdhBMh6KKyF27s7vKSzseSe9TyT1SNWHHfSq/uWuGZ5pC351l9QYtKdg4ppdzAEqP1+Ku0PQzqk3mTAi2Q5JP46hFNs0zkooo8K6K15MtzPH9wnOSPqNbC6lHpij+hR2qLuGC21koWJeOKOtrDAyxye9aVGlRhcrdsDs7JZDuHOfikGu2FrFqLyvkZAzjpmtzDGEV3A5xgcVhte8z7W4dch+1JkWiuF/6I20sSOrwHA6hvY0/ttcndEWVVcjOZM9RWEMk9m3MZaInoO1F2NzcTMUt4pXXqdozipxbXC81CXTcjW44yX8suwHC5pVHdrLcPcMQZXPP/AEpHdPfFdqQOCe+KaeHdKuLm7iM4IVSGbI9qNykLUIK0fQdEiaO1Xf8AU3qx7UfgE4PWoW4xHnGKtXpWpcPOk7ZILmp5215OlRJ3NxSins4yTVbHJzVjcAZqvHOe1E49tyK4sIPJ96uUCvSPsHArrCtlTwKPyqpkTHBrzOz/AFZqPHtRR1EKmp7V7AHapxplhxRGQYSc16u9qieoqa2E88aupWRAynqCOtKX8NWDzF1VgD+DPAp32rydRSMZSceAttYQ2wCRRKo+BRSxirh0NVjpQTFeyLcDigbqORju/tRz9K4e/wCVOmcJZGljHoJ3UM2rzwsVk2Mfce9MJ/qes5cfxG/WhORfFBS6CXt0JJHkkfLk/tWcvrtCGLt+RpjfdW/OszqPT/mqNWzW15Wg/SNPGoS7pVZos59I+r9a20Vp5tutrap5SdGYdh8UHon/AARP9NPdB/w/7f3q8YqKMWSTbKI9NW3G1Fxj360QsOF3HpR7/U1Vt/DNOSsGSMND2HvWV8R2vmAiBCZVOVA71rf/AMKSSf4mX/SKWS0VxumZO1y6eVNC2e4IrUeCYYUkubdYsFeSxHal8/8AjP0FOfCH/ELz/SP7mox1KjTlS8WN7nSIZmLFB+lesrBLdjtAGabiqB/ENXMLk6ouCYTFRWM54q1vpFei60LEPEYAzVag5NWvUe9cjitgSeTxXUUntUmqcfei3oBwIVFcKgjmrG6VGlTCkVNCR2qvyj7UWelRNH02FAxjOKIghJPNe7LRMPU0JN0Mf/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6390" name="Picture 6" descr="http://www.virtus.hu/user_gfx/20071113/tn_aid3486_20071113154458_98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143380"/>
            <a:ext cx="3800475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Buton acțiune: Înainte sau Următorul 6">
            <a:hlinkClick r:id="" action="ppaction://hlinkshowjump?jump=nextslide" highlightClick="1"/>
          </p:cNvPr>
          <p:cNvSpPr/>
          <p:nvPr/>
        </p:nvSpPr>
        <p:spPr>
          <a:xfrm>
            <a:off x="285720" y="6572272"/>
            <a:ext cx="357190" cy="1428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Buton acțiune: Înapoi sau Anteriorul 7">
            <a:hlinkClick r:id="" action="ppaction://hlinkshowjump?jump=previousslide" highlightClick="1"/>
          </p:cNvPr>
          <p:cNvSpPr/>
          <p:nvPr/>
        </p:nvSpPr>
        <p:spPr>
          <a:xfrm>
            <a:off x="0" y="6572272"/>
            <a:ext cx="285720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3600" dirty="0" smtClean="0">
                <a:latin typeface="Bauhaus 93" pitchFamily="82" charset="0"/>
              </a:rPr>
              <a:t>A </a:t>
            </a:r>
            <a:r>
              <a:rPr lang="ro-RO" sz="3600" dirty="0" err="1" smtClean="0">
                <a:latin typeface="Bauhaus 93" pitchFamily="82" charset="0"/>
              </a:rPr>
              <a:t>terhességmegszakítás</a:t>
            </a:r>
            <a:r>
              <a:rPr lang="ro-RO" sz="3600" dirty="0" smtClean="0">
                <a:latin typeface="Bauhaus 93" pitchFamily="82" charset="0"/>
              </a:rPr>
              <a:t> </a:t>
            </a:r>
            <a:r>
              <a:rPr lang="ro-RO" sz="3600" dirty="0" err="1" smtClean="0">
                <a:latin typeface="Bauhaus 93" pitchFamily="82" charset="0"/>
              </a:rPr>
              <a:t>módjai</a:t>
            </a:r>
            <a:r>
              <a:rPr lang="ro-RO" sz="3600" dirty="0" smtClean="0">
                <a:latin typeface="Bauhaus 93" pitchFamily="82" charset="0"/>
              </a:rPr>
              <a:t>:</a:t>
            </a:r>
            <a:r>
              <a:rPr lang="ro-RO" dirty="0" smtClean="0"/>
              <a:t/>
            </a:r>
            <a:br>
              <a:rPr lang="ro-RO" dirty="0" smtClean="0"/>
            </a:b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400" b="1" u="sng" dirty="0" smtClean="0">
                <a:latin typeface="Lucida Handwriting" pitchFamily="66" charset="0"/>
              </a:rPr>
              <a:t>1. </a:t>
            </a:r>
            <a:r>
              <a:rPr lang="ro-RO" sz="2400" b="1" u="sng" dirty="0" err="1" smtClean="0">
                <a:latin typeface="Lucida Handwriting" pitchFamily="66" charset="0"/>
              </a:rPr>
              <a:t>lépés</a:t>
            </a:r>
            <a:r>
              <a:rPr lang="ro-RO" sz="2400" b="1" u="sng" dirty="0" smtClean="0">
                <a:latin typeface="Lucida Handwriting" pitchFamily="66" charset="0"/>
              </a:rPr>
              <a:t>:</a:t>
            </a:r>
          </a:p>
          <a:p>
            <a:pPr>
              <a:buNone/>
            </a:pPr>
            <a:r>
              <a:rPr lang="ro-RO" sz="2400" b="1" dirty="0" smtClean="0"/>
              <a:t>A </a:t>
            </a:r>
            <a:r>
              <a:rPr lang="ro-RO" sz="2400" b="1" dirty="0" err="1" smtClean="0"/>
              <a:t>méhnyak</a:t>
            </a:r>
            <a:r>
              <a:rPr lang="ro-RO" sz="2400" b="1" dirty="0" smtClean="0"/>
              <a:t> </a:t>
            </a:r>
            <a:r>
              <a:rPr lang="ro-RO" sz="2400" b="1" dirty="0" err="1" smtClean="0"/>
              <a:t>tágítása</a:t>
            </a:r>
            <a:endParaRPr lang="ro-RO" sz="2400" b="1" dirty="0" smtClean="0"/>
          </a:p>
          <a:p>
            <a:endParaRPr lang="th-TH" sz="2400" dirty="0"/>
          </a:p>
          <a:p>
            <a:r>
              <a:rPr lang="ro-RO" sz="2400" b="1" u="sng" dirty="0" smtClean="0">
                <a:latin typeface="Lucida Handwriting" pitchFamily="66" charset="0"/>
              </a:rPr>
              <a:t>2. </a:t>
            </a:r>
            <a:r>
              <a:rPr lang="ro-RO" sz="2400" b="1" u="sng" dirty="0" err="1" smtClean="0">
                <a:latin typeface="Lucida Handwriting" pitchFamily="66" charset="0"/>
              </a:rPr>
              <a:t>lépés</a:t>
            </a:r>
            <a:r>
              <a:rPr lang="ro-RO" sz="2400" b="1" u="sng" dirty="0" smtClean="0">
                <a:latin typeface="Lucida Handwriting" pitchFamily="66" charset="0"/>
              </a:rPr>
              <a:t>: </a:t>
            </a:r>
          </a:p>
          <a:p>
            <a:pPr>
              <a:buNone/>
            </a:pPr>
            <a:r>
              <a:rPr lang="ro-RO" sz="2400" b="1" dirty="0" smtClean="0"/>
              <a:t>A </a:t>
            </a:r>
            <a:r>
              <a:rPr lang="ro-RO" sz="2400" b="1" dirty="0" err="1" smtClean="0"/>
              <a:t>méh</a:t>
            </a:r>
            <a:r>
              <a:rPr lang="ro-RO" sz="2400" b="1" dirty="0" smtClean="0"/>
              <a:t> </a:t>
            </a:r>
            <a:r>
              <a:rPr lang="ro-RO" sz="2400" b="1" dirty="0" err="1" smtClean="0"/>
              <a:t>üregének</a:t>
            </a:r>
            <a:r>
              <a:rPr lang="ro-RO" sz="2400" b="1" dirty="0" smtClean="0"/>
              <a:t> </a:t>
            </a:r>
            <a:r>
              <a:rPr lang="ro-RO" sz="2400" b="1" dirty="0" err="1" smtClean="0"/>
              <a:t>kiürítése</a:t>
            </a:r>
            <a:r>
              <a:rPr lang="ro-RO" sz="2400" b="1" dirty="0" smtClean="0"/>
              <a:t> </a:t>
            </a:r>
          </a:p>
        </p:txBody>
      </p:sp>
      <p:pic>
        <p:nvPicPr>
          <p:cNvPr id="17410" name="Picture 2" descr="http://upload.wikimedia.org/wikipedia/commons/thumb/8/89/Human_Embryo.JPG/240px-Human_Embry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9431" y="1214422"/>
            <a:ext cx="3421659" cy="2765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Ké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81524"/>
            <a:ext cx="2857500" cy="2276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dirty="0" err="1" smtClean="0">
                <a:latin typeface="Imprint MT Shadow" pitchFamily="82" charset="0"/>
                <a:ea typeface="SimSun-PUA" pitchFamily="2" charset="-122"/>
              </a:rPr>
              <a:t>Elgondolkodtatt</a:t>
            </a:r>
            <a:r>
              <a:rPr lang="hu-HU" sz="3200" dirty="0" smtClean="0">
                <a:latin typeface="Imprint MT Shadow" pitchFamily="82" charset="0"/>
                <a:ea typeface="SimSun-PUA" pitchFamily="2" charset="-122"/>
              </a:rPr>
              <a:t>ó képek az abortuszról:</a:t>
            </a:r>
            <a:endParaRPr lang="th-TH" sz="3200" dirty="0">
              <a:latin typeface="Imprint MT Shadow" pitchFamily="82" charset="0"/>
              <a:ea typeface="SimSun-PUA" pitchFamily="2" charset="-122"/>
            </a:endParaRPr>
          </a:p>
        </p:txBody>
      </p:sp>
      <p:sp>
        <p:nvSpPr>
          <p:cNvPr id="18434" name="AutoShape 2" descr="data:image/jpeg;base64,/9j/4AAQSkZJRgABAQAAAQABAAD/2wBDAAkGBwgHBgkIBwgKCgkLDRYPDQwMDRsUFRAWIB0iIiAdHx8kKDQsJCYxJx8fLT0tMTU3Ojo6Iys/RD84QzQ5Ojf/2wBDAQoKCg0MDRoPDxo3JR8lNzc3Nzc3Nzc3Nzc3Nzc3Nzc3Nzc3Nzc3Nzc3Nzc3Nzc3Nzc3Nzc3Nzc3Nzc3Nzc3Nzf/wAARCAC7AQ0DASIAAhEBAxEB/8QAGwAAAgMBAQEAAAAAAAAAAAAAAwUCBAYBAAf/xAA4EAABBAEDAwIFAgUDAwUAAAABAAIDEQQSITEFQVETYQYiMnGBFJEjQlKhsTPB8RUl0UNic4Lh/8QAGQEAAwEBAQAAAAAAAAAAAAAAAAECAwQF/8QAIhEAAgIDAQEBAAMBAQAAAAAAAAECEQMhMRJBBBMiUUJx/9oADAMBAAIRAxEAPwD6hq8LtFwXGijspjlakBYflFFdkB02FFoPdGLf4fCBFVpcUYXXKFwVIHsgDoYSeSVNopEjaKUXkDhAiJNKBJcV4G+V3ZAEmNrlFrauyiwbbqbiAEDOBoC41xB2G66LKJGw2gDxDnIkcQ7roG6IpbA7VDZQe1xHspWPK7eyQyo9tHcKP4pWHi0EMt1KrETjFqwGgAKMbA0KaTYzjuFWkA5Vl30lV3CwhCKsnKi0Ir27od0qERfsFAG+FMtsLjW0UAdAoIT3WdyhdS6hj4EBkyZWsb2vk/YLG9S+LZ5S5uAz0m/1uFuP+wUSmo9NIYpT4jQfEvWYej4YcS12Q8fwoyefc+y+X5WVNmTumyJHPkebLireb+ozXmWeR8kh7vdZVRsRa6nBc08no9DBgUO9CxABoo0rULi0G6/KrAUL7LhlAoLE7fh9fNgqUZo2vabHK6wBekeAFc/uoySkihwo91x4QIiLJu0Vg3Q2CyrTWgixaAZ3UQKQ3k+FJxoIYJduUCI737IjGrgA7IjG+UATYBW660C/K8SAF5rjewSGHa0LzqCjqI4Cg51pDPOkNrzXHuVA7rj3sjbcj2sHlxpD10A7Dud1LUboBUmdSwb0/rIL/wDkCtxyMkbqjc1w8tNpWn9Bxa+E3GwvRto2vMaSUYCkMDy4F1RQB13FILxsjDyhScpoCuR5QiN0SV4Y0ucQ1o5JNAJXP1zpkAeX5kZ086Tq/wAJuSXQUW+F+6WZ+IPizH6eXQYZE+SNiR9LD7+fskPxL8Wz5rXQdP1Q4x5dfzv/APAWXhaZaKwyZvkTrw/mvcy/k52TnzGbJkMkju7uw8Adl5jQKFKLY6oKwxlDlczdncoqKpHhttSFOxhF/wA3lFkfSVZ2WWnS027wEWVRDImbGK1b+EFscsvzElvgBdhhN65Dbv8ACvxtAapY7Pr7DspUgsNcozTYXpnhkCaOwXHE1aI4ArPfFfxHD0PHEcemTNmH8KI9v/cfb/KmUlFWwScnSG0mR6NuedLO7jwFPH6tiyjTHPE4+A8Wvi0ubl9Qn15mRJNK7+o7ftwiugcxg0tLDySDwPC5n+rfDqX5HXT7WZA7mt10AngL5b0Hr2d07IbHJkGSFo/0n0bHfSe3+F9J6f1CLOx2TYzrY79wfBW+PLGfDDJicOl1oNb8ozG/LZQoi4k+FOWVkDC+V7WMHLnGgFbdGaVkmgEnuigALIdT+MHM1jpkLZGs/wDUkB+b7BZqfrmd1HUZsuTf+RrtLR+AsJ54rR14/wAmSe+H0HP6/wBNwSWS5LXSD+SP5j/ZIsv4xDiW4WKfZ0p/2H/lZCNoUyN+aPZYSzyZ2Y/wwXRnkdd6pkPLXZRYPEY0/wD6qjvUkeDK8uJ7uN/5UcdvqEagjysDTdbdiFk5N9OuOKEdJBGQADdWIHSYzhJjyujd5aaVT1flFG10S+9hJOuGjin1G7+HesHPYYMihkMF2P5x5TtfO+hzmPqmM5p3Lw0/Y7L6Hey7MUnKOzxP14ljnr6ccfC407qn1LqmH02IyZs7Ix2BO5+w5KxXVfjyaS4+lwiJvHqy7u/A4H91pKcY9MIYpT4jeZmZj4UJlypmRRju81f2WP6p8dQscY+nQ+o7s+XYftz/AIWHzupT5LnT5c75Xgbl7r/4Vbp87JS4yC9RXNk/RXDuxfjT7sfZGdk9Sm152Q+Te2sumt+wV7Hia9tEdkmxonZLrjkBEfO1FN8Gdpd6d7hc3tvZ1PEoqkLuqdJfGDNCwEAb0OUqga3loOkrcvI00stNA1uZksYQKdqA+6aBPQAEAWVGSSha5KaBS7KyHvuOH5j58K2UiOZmEv8ATjNuKqsbvqcbd3K4GmKy7k8lFgbrOySYMPCCTur7IyWoMUYBG26vRimpkn0R0rWtLnvDWjkuNBUMn4k6bjfKJXTP8RCx+/CwuTmZGU7VkyvkPazsPwg6/ddcsz+HnR/Ov+mavN+M/Tie+HFDWtFl0j7/ALBfKperT9V6nkZeW50mRM+ze4DezR4ATzrMtdLygOfTNBZLpZJyQXCrOywlJyWzeOOMX/U1vTsV0lembNb7bD2CaS4MoOtoG38p3BQ+lvDI2gVwncTwW79wuekzppoSNiEwtuwad20L+ybdI6tNgTO9MAtdsWOvc+UObB1TGUO03sQEVmK6BrnXqFbA8hEZOLtA8cZqmPmfEWU1p+kE+AlHUcmfPfryJHPF7AnYKm5jjIaOxF0pthA5DitXlckTHDGD4TjY1mxIS7JwpI8kS4gBY4/M26pMmXwyP8lWGxk8hZt2bqTXBbHBM4cC/uuTB0RBeKKbRx07gruTjDIhdG4DcbbcJWUpu9iVuVpfbTsjOytbSVVGBJG4te7cHsvGMsOndNJlPJBBGzEHnZTE3i0FsdKdV2Tol5W+FjG6jNjTsliDdTDY1C00d8WdYc0g5DGg92xtBCRF4HIpLs/OEbHNZu4jalSk1wxnBTdy2McqGfNldN6sk0ruS52o/uVWOMWnRoLpByDtSt9GzdWKw+k5r6og8A+UzGmZ/qEDUedln/JY/wCOtGT6vhZLIXOi5riuUvxDL6AmhsOZ9TVu58dsrS3b7LM5vScjDkfLiGw76meUpUy8drQw6TMxz2PBLSRTgnEMTYpL5B4PhYnEy3QykODmEHdpT/H6u0M3cN1lGW6ZtODqx9l5scTLc4DZZlmW+eeWdgsP2BPhUX9QyOqZLmY7C2IOIcXbbJ1h4Yjja2uAtVbZg1SKhx3TEl7jR7DZV34hgPy0E+bBXNUoTYwkFFoIWpN7M46L1iQiQYxif83CYuxDjvsi/dedpIo8hFBZFg34RR+AgOkDBuQqc2cNfy2fsgTDkbKvMXAK6RfsoPh1DYKrMaszvU53em5p+kiil+C1jmB7QNYP+E8z8Evadlnix+Dk24H03Hf290ntFR6afBmcKtN2ZRa0FZ2CUCLU0g33TTouSyVrvXIABWB0dHOPnCQBoI91ZknGjcpRJIxriYW7eQFVyOotjaSTdbflS5Vo1jBDuF5fIe44FK9HFqbbhQSbpOQHtDidzutBE4OZXsqjwzmqZEQhvCMxoI2VeYPh+ey5vmuEFuWGXvYTI8/4MaAG6gJgXaRulk/UB2P4CniOJBe/kpXfCkqWyWaAZB5ISt3yyG+OytZM4M2rV7BL5pC6Ysad3KrpE+dhGF0ji1mw7lXoBHGy/ChDG2GKyEhzusMgyHQh7RqcO6TdbLgr0ayWKJ8NkA8LNZ2JE3NeWNsClOTrYGN9QJ7L3TWz5Eeoxudq33NJeh+NWXMKMFmnjZXgf08JN8DlVY2OiPzNLT7r2XOPRcL7IojYbouQ3JL3FwJJNq1kSwjaSg7wFl+gSmPLm0u+XXwn8kMb5jI83tsL2UQbao2nGKdlTrnSYszpkzoSY5hGXMeBuCBaxnT48vMERmLWBo5aKJWy6z1LTiPhjJ1PGgewPdJcACOMNqq2WqaqiVfRhgQNgYA0cfum0Hv3Wey+pHGcIcdnqTkXR4aPdCjyuqz8yuZ4EbaRaRm5GvjbYXHfLulfTsbqTWNldM513cbtyP3VluS59slbolb9Q7fhUmQSyHgt+YBJsrJbG434VrPymxtNlIJXuy3ckRj+6psaiSlyHzupppvcosUTdKDG0NNAbDhW2bDskDGrWXwp6KHJRIxt9kUCxuqMoorOxw9u4tUMzpTJWkFo39k7Y3yitjB2KRSVGAyekZWIS7GJcz+gqEU5+mVjo3e4X0B2M14oj+yqSdLhed2A/hQ42aRnRkcnMlMIa1z3NA3azv8AlU8D9V1HMEL6hijF0BZcVtndJjA2YP2SXL6dLh5YnhZY/mHshrytFKfqWw2PjZOJWg62+KTfD6jQ0vBafB2SebrccbGsdFKd9yG8K7i9TxMtlN0vrsRRH4WVf4bNa2aKHLa9tEpH1+T9HNF6QJE9/YEf8qcYiBuMuZ9jsqnXhLlQ4/o7vieXWfFVSe2ZpJPRPDic54fIbP8AhWOoZoxoaHJ4SuLMymAAY5v7qEsc+Q7XPsB/KEJPg3V2MMPNxHSM9dnI21HlNDi4Tx6sJIP3tY3Nc9oquOETB6pkMb6ZBPhL+y/8G4qSvjHHXst8cHowOGt+2rwPKxs3TpXAupx96K23SooZR62R88p/q4CXdYmEcxYz6RwFfqlZEe0J+i9OljmbLkPOhv0xkXut90tsZj2q/ZYyLJogpjjdWZAbDiT4bus/Vs0cdGozdDYH34WJ6p1pgDo4GulcP6Rt+6ZT5WT1Jpa4GKF2xAO5C5F0uIADSP2WiX+kcM70bPdHK/12ljnOulpYs5+RTIgT79kVnTMdu5YCrLWtiFNApHjdjlJMrZPT2Oi1kW9vJSuYeg4us6a3TyTI08rPdZcAyQMNahQ9ldIzTZQ6fMZHulcbfI4u/H/C0/T3A6bAWX6S24warb9locORrXhoNmlmx+UavDqgEHreGJIHTxD+KwWPf2QMbIMbmtdtfYppOfVxJNJF6CqTIca2YXIxJJHB0ztQ/pHCHLD6TDp4O6ftxw+ANPNDdK54z6hjINBWh2LId3C9kwYwFt0ouxvTeDVjsVcjZTdgmNvReYKRG3yRsq7H3uDVqxF3QZJBWDujx0KtDY2xaMzjcpFUSpcLFIEVuoPl0i+wQMI2K1GTGZIyi0JNkfEIjl0QtbpHd3dX8bqjJ2tLmke7dwo9p6L/AI5LbK2T0iJ/8o/ZUX9AjB1AAHyFpGyNk+lzT9iu6RSbSYk5IS4nSywiySPcpj+mZpG1jurIAHC6XDSQfwlzg3f0pPwmNFgBVZcYV2TN7hpruqkh7FMQkzMMPBFbqgYvTYC1u4T97dQJr8qn6Fkiu6ktC2DKyGDS1n2KqT4s02t73W4rRMxmhpoIM8Iax4rlpR5QOdGYxcB7q1uNnsVeilxoXaGNdM8c6BsPyo9Sl9KFseORrfzXLWo3TumPEdtcGl7QWsvdASk3wtMzp6GiKNrfBslWYs+RjmDJgcAeHN/8KvjYzny6dNkjstNg4bBFTmjetikm2TtFFrmvZqY4OB7hQlJ0Kx1HF/SXkRj+EfraP8qq5wey77LROxWhN1GZzBYcUhzcsyxsaTuHUU56u35XfZZiKGTIydLBYBQUqHOFL+m0vAGgAah5tOYMqL9QyWIxixwdkqnw5I+nua4U9w2PuqUeJOW1K1rh2I7LOmWnF7N+7IinYx0rQ1440lXoshvoljDdjglfPumySsyxC95DRwLW/wAKGGXHaWOBcBvRSjJylTCUVGIFselgb4QZsRrzZ2Pkq3J8jqP/ACoSOFUVujBoVzxaSWEc8IIlazYI/UZmtbZKzsue50hEY1Ad7TbHFWaVjRTbCPHVoDDaLHQ7KRIsNPglSaXA7lCDq8IgcDugoIXk8FU88udC/TsSEfUB3Q305vc2pbGtGJzXFhINtdaddJzY2Yoa4jV4tF6lgCW6AtJJMGWE2P7LGmto6lKMlTNZBlRSCwa9kczvAtkpr7rIRZEkWziR91aZmydiHD2KFJ/TKWP6mOsjqL2UPWNlVn9YlaP9U19gkWbkSCQvLHhtclqpnLc9zWt7mk/TZPg1EOfPKbdKa8cK/EDIL9Q/ulPTIqAJ3PunccfyihuqRLX+HC13OxQZNTd9Jv2Vz0TW+6g6Cxx/dMXCoJDxocl+d+plaQwADsAU4EAbyEVsDPATtioxEeHO0ySTs0kmh9k+a2PWyVrwBpAA8bJtl4McmO8Ab12WZc8xH0zsWlRN1s0hG9GgwGtLtq+9J1GQ2mk7rN9OnrSbTmRzpY26CAQeUk9BKNOi1MWPjex1EEUQsyGek0s1ai3a/KbmUxNIcb08lLXDVbvO60iRJUI+svDInOJ7IXw3ixuYJH8uNr3X3t9JzHCjSr9AytGPGL3GxRNtLQ4K0afqXSi+Fs0byQ0bsP8AslpDY/lq1b/60x0sUL5NLDsbTFvSMaTTNBISeQC6wl6T50PLj0o4XSIp5Gyyxgkbj2WixsJkLdUYDa8KONoiZRoEcqw2UvsM3HdLz9YnN8RWz3BoY4bWEny8sRgkuoIfVOqetKIcb59FgntapshDiHSnU73GwWiehV/pQzH5OWajaWxnl5QW4npNDWHb3TsD+VoXRjgj5mp9HYeM+6Mw/hAZ2RmmgmZ2wg2O6nYooIcp2e6ktBA8EbgKJkrmt1Xkk073sqkuX8wYDud78BJjSbLssovSz6j+wXhjB7dzZVaMta3Vd91CPqDGkAuCz9Ky6fw7kdOBBOn9ksnwXRnU0cJ9FmNk4pEkkic0jTsU6TEpNdM3jCdzy1gJHe+FdxelxslMojaHnnSNlejjYxztPFlWg5oGyBOTsjDEGcqw2VrOTSqySaQk2X1ZhyPRY8Et+qjwk3Q4xbNQJx7FSbIDdrOQZ4NfMrzM1tfVSfpCcWmMMmVrW+6Fj5TXOLTyl2ZmMc36qI4SiPqOnJ2d4SlJocIWbdv0GhaxeeP+6zRD+U7fblaXpmcJWgErP/GHT8nCyh1XCBfE+mzMA4PYj2Q17WioS8umDbm/pQLYX0aIB3H4TqPLEmMx0Wq73aeQshH1JkgDnRODr4pO+nfq8pgLoTFEdh2JUPTNu7GEuSZ5SG/T39yrDIwQpxYQY3ega2Cmxq1gzGSM58Q4XqROPdZLp+QcfIfC87E2LX07Jx/VbRA3HhYD4s6b+ie3IjBAc6ia4K0S9aJUqVhZQJdNc+Vp/h+aWGICR3yjiysFgdTLXAPaTXccJ9/1lsrGQRAsb/MT39lhLHJSNYyUo0a5uUcrIe5pqK6AHdXcvK/TdPkMday3S37lZ/pr3yACMGvNJscZ8rbefp4VxtmEo7EUDPSbRFFGjt7tr+6LnQkkaRQC7FWgUN1dFfLDxMrZos+UYRkjcn8KWO3Ybc8lW2s28KiGxU3c7ogs/ZQA3CI08bJCXCYbwiaL2UWmyijhAyllRHQa/KTTY2T6pfHuCOFo5vmYR2VaIb0QpasuLrYi9HPf8rnaG+yFJ0ietTZn6r8rTSRt7KLGi1HhF/yMzsbc/G2FSAfgqwzqcjdpoJGnzVp46FvNfdd/TMcPpCfgXpPqFYz4yLaHG/DVA505P8PHcfc7JyMVg/lCKIWVWkfsjyT6XxGblbn5TS0u9Np7N5/dLZegP5BN+e623oNHYKLomnek6D0YYdOzoT/DkdQ8r0kPU6r1nAe2y2voNP8AKFx+I0dgnQezAvx88fVNIf8A7FDZBKHgue4O82tzLgMeOFRn6WDw1LY09lTpWY6Ita9wsLV4eayaPRLTmkbg72slJ0uRv0mkTDObAaHzAGhaypxejRxUkavG6XhxSvlhY1pcb27KzL6ELLNX2oblJcafNe0Ahsf91egjOoOkJc7yVa2ZONdZ7+LK/U4Frew7qwyLYI0bLHCI1m9LRITZBsW26Wde6RDnYbo8hgLDv9qTxoH5Xp2a4i32T4I+d9N+Ho4bGixe1+E7xujxA2Wgnwmxg0OAViJgaLpKrH6rgLGxWRgANpWXRtqgLXeQCdh4UmiwqRLYp6lDqbTBuqmPAb90/lxg5hdvZVERaX1VeUwUtEoIqbxsi7Be+kUDsm/TugS5cPrSv9IO+kEWSPKcYuXDCeRR2zHt8qbeEJh90Zo2UmwRqmT8oCGw7qYs1aQyTxbCqIfUle6v38tKhO3RLskxosOdsos5UA8O+VGjohOhWFYLXWbOI8KMbr27qbuxHcooYQi9wpNqguwiwucOLe90ihWdcFDTfCL7FROxF90UFg2t3UnC2rrhZpcG2xTolsg1g8qWgHZEDKGykG6TuihqRWfjg9kJ+M0C2gWEw0bL3pgtIKlofqipG3aqoo8bVGNtSEHkK0xopCQ3IJE2kQt5UWUicgKqFYNtgox3jKEHAA2p2dKKE2VS3U+z+VOlJ+xocLm4G2ydCs4d61IkQB5Qq33PK76mnblBEpWixJIGgBVI4ZcqbTC0kk9gmPTOkz9SfqdcUA+p57+wWlxcTHw/4UDAGjudyfuVtDE5dOWedQ0uirpfw+2LTNk09/IZ2H3T4AgUpBeJXVGKjw4pTlN2z462uLRxwoUKG3YroPbsvOPaR1v+pXndHvdVz9YRm9/ykimTB35QMtmsGuRwijhcl+o/YIYvosgkqSimOO6zSUu2nNJjjE202hPQ5FmQ6JAR3RgLZXlV8jse9o0BsC0yfgaBxoA/lcl2mJ9tlJuz3IeRs4fhN8EuhWnUFwmx+VCMld/q+6Bk/qG3Ki4fMvRk2uv5vumSybT2PCnW24tDbwptOyQ0FZTl5zQD8q43i/ZdB3QAGUVLqA3HIRozt7FDyNnsI78rzCQSO1lJICx32Ugdt0NSP0phZwusqYdYOyG7/ZcHBTEz17klS1AbKJ3K4QgmT0cJMjgyMEknahuU/wClfD50ibPFDlsXc/fwrHw7jQtxWTiMeqSRq7pu5x8rphiXWcGXM+I8xojjDGDS0cAClCvmtSaTS8eF0HMTBoKBO6l2XCBSAP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8436" name="AutoShape 4" descr="data:image/jpeg;base64,/9j/4AAQSkZJRgABAQAAAQABAAD/2wBDAAkGBwgHBgkIBwgKCgkLDRYPDQwMDRsUFRAWIB0iIiAdHx8kKDQsJCYxJx8fLT0tMTU3Ojo6Iys/RD84QzQ5Ojf/2wBDAQoKCg0MDRoPDxo3JR8lNzc3Nzc3Nzc3Nzc3Nzc3Nzc3Nzc3Nzc3Nzc3Nzc3Nzc3Nzc3Nzc3Nzc3Nzc3Nzc3Nzf/wAARCAC7AQ0DASIAAhEBAxEB/8QAGwAAAgMBAQEAAAAAAAAAAAAAAwUCBAYBAAf/xAA4EAABBAEDAwIFAgUDAwUAAAABAAIDEQQSITEFQVETYQYiMnGBFJEjQlKhsTPB8RUl0UNic4Lh/8QAGQEAAwEBAQAAAAAAAAAAAAAAAAECAwQF/8QAIhEAAgIDAQEBAAMBAQAAAAAAAAECEQMhMRJBBBMiUUJx/9oADAMBAAIRAxEAPwD6hq8LtFwXGijspjlakBYflFFdkB02FFoPdGLf4fCBFVpcUYXXKFwVIHsgDoYSeSVNopEjaKUXkDhAiJNKBJcV4G+V3ZAEmNrlFrauyiwbbqbiAEDOBoC41xB2G66LKJGw2gDxDnIkcQ7roG6IpbA7VDZQe1xHspWPK7eyQyo9tHcKP4pWHi0EMt1KrETjFqwGgAKMbA0KaTYzjuFWkA5Vl30lV3CwhCKsnKi0Ir27od0qERfsFAG+FMtsLjW0UAdAoIT3WdyhdS6hj4EBkyZWsb2vk/YLG9S+LZ5S5uAz0m/1uFuP+wUSmo9NIYpT4jQfEvWYej4YcS12Q8fwoyefc+y+X5WVNmTumyJHPkebLireb+ozXmWeR8kh7vdZVRsRa6nBc08no9DBgUO9CxABoo0rULi0G6/KrAUL7LhlAoLE7fh9fNgqUZo2vabHK6wBekeAFc/uoySkihwo91x4QIiLJu0Vg3Q2CyrTWgixaAZ3UQKQ3k+FJxoIYJduUCI737IjGrgA7IjG+UATYBW660C/K8SAF5rjewSGHa0LzqCjqI4Cg51pDPOkNrzXHuVA7rj3sjbcj2sHlxpD10A7Dud1LUboBUmdSwb0/rIL/wDkCtxyMkbqjc1w8tNpWn9Bxa+E3GwvRto2vMaSUYCkMDy4F1RQB13FILxsjDyhScpoCuR5QiN0SV4Y0ucQ1o5JNAJXP1zpkAeX5kZ086Tq/wAJuSXQUW+F+6WZ+IPizH6eXQYZE+SNiR9LD7+fskPxL8Wz5rXQdP1Q4x5dfzv/APAWXhaZaKwyZvkTrw/mvcy/k52TnzGbJkMkju7uw8Adl5jQKFKLY6oKwxlDlczdncoqKpHhttSFOxhF/wA3lFkfSVZ2WWnS027wEWVRDImbGK1b+EFscsvzElvgBdhhN65Dbv8ACvxtAapY7Pr7DspUgsNcozTYXpnhkCaOwXHE1aI4ArPfFfxHD0PHEcemTNmH8KI9v/cfb/KmUlFWwScnSG0mR6NuedLO7jwFPH6tiyjTHPE4+A8Wvi0ubl9Qn15mRJNK7+o7ftwiugcxg0tLDySDwPC5n+rfDqX5HXT7WZA7mt10AngL5b0Hr2d07IbHJkGSFo/0n0bHfSe3+F9J6f1CLOx2TYzrY79wfBW+PLGfDDJicOl1oNb8ozG/LZQoi4k+FOWVkDC+V7WMHLnGgFbdGaVkmgEnuigALIdT+MHM1jpkLZGs/wDUkB+b7BZqfrmd1HUZsuTf+RrtLR+AsJ54rR14/wAmSe+H0HP6/wBNwSWS5LXSD+SP5j/ZIsv4xDiW4WKfZ0p/2H/lZCNoUyN+aPZYSzyZ2Y/wwXRnkdd6pkPLXZRYPEY0/wD6qjvUkeDK8uJ7uN/5UcdvqEagjysDTdbdiFk5N9OuOKEdJBGQADdWIHSYzhJjyujd5aaVT1flFG10S+9hJOuGjin1G7+HesHPYYMihkMF2P5x5TtfO+hzmPqmM5p3Lw0/Y7L6Hey7MUnKOzxP14ljnr6ccfC407qn1LqmH02IyZs7Ix2BO5+w5KxXVfjyaS4+lwiJvHqy7u/A4H91pKcY9MIYpT4jeZmZj4UJlypmRRju81f2WP6p8dQscY+nQ+o7s+XYftz/AIWHzupT5LnT5c75Xgbl7r/4Vbp87JS4yC9RXNk/RXDuxfjT7sfZGdk9Sm152Q+Te2sumt+wV7Hia9tEdkmxonZLrjkBEfO1FN8Gdpd6d7hc3tvZ1PEoqkLuqdJfGDNCwEAb0OUqga3loOkrcvI00stNA1uZksYQKdqA+6aBPQAEAWVGSSha5KaBS7KyHvuOH5j58K2UiOZmEv8ATjNuKqsbvqcbd3K4GmKy7k8lFgbrOySYMPCCTur7IyWoMUYBG26vRimpkn0R0rWtLnvDWjkuNBUMn4k6bjfKJXTP8RCx+/CwuTmZGU7VkyvkPazsPwg6/ddcsz+HnR/Ov+mavN+M/Tie+HFDWtFl0j7/ALBfKperT9V6nkZeW50mRM+ze4DezR4ATzrMtdLygOfTNBZLpZJyQXCrOywlJyWzeOOMX/U1vTsV0lembNb7bD2CaS4MoOtoG38p3BQ+lvDI2gVwncTwW79wuekzppoSNiEwtuwad20L+ybdI6tNgTO9MAtdsWOvc+UObB1TGUO03sQEVmK6BrnXqFbA8hEZOLtA8cZqmPmfEWU1p+kE+AlHUcmfPfryJHPF7AnYKm5jjIaOxF0pthA5DitXlckTHDGD4TjY1mxIS7JwpI8kS4gBY4/M26pMmXwyP8lWGxk8hZt2bqTXBbHBM4cC/uuTB0RBeKKbRx07gruTjDIhdG4DcbbcJWUpu9iVuVpfbTsjOytbSVVGBJG4te7cHsvGMsOndNJlPJBBGzEHnZTE3i0FsdKdV2Tol5W+FjG6jNjTsliDdTDY1C00d8WdYc0g5DGg92xtBCRF4HIpLs/OEbHNZu4jalSk1wxnBTdy2McqGfNldN6sk0ruS52o/uVWOMWnRoLpByDtSt9GzdWKw+k5r6og8A+UzGmZ/qEDUedln/JY/wCOtGT6vhZLIXOi5riuUvxDL6AmhsOZ9TVu58dsrS3b7LM5vScjDkfLiGw76meUpUy8drQw6TMxz2PBLSRTgnEMTYpL5B4PhYnEy3QykODmEHdpT/H6u0M3cN1lGW6ZtODqx9l5scTLc4DZZlmW+eeWdgsP2BPhUX9QyOqZLmY7C2IOIcXbbJ1h4Yjja2uAtVbZg1SKhx3TEl7jR7DZV34hgPy0E+bBXNUoTYwkFFoIWpN7M46L1iQiQYxif83CYuxDjvsi/dedpIo8hFBZFg34RR+AgOkDBuQqc2cNfy2fsgTDkbKvMXAK6RfsoPh1DYKrMaszvU53em5p+kiil+C1jmB7QNYP+E8z8Evadlnix+Dk24H03Hf290ntFR6afBmcKtN2ZRa0FZ2CUCLU0g33TTouSyVrvXIABWB0dHOPnCQBoI91ZknGjcpRJIxriYW7eQFVyOotjaSTdbflS5Vo1jBDuF5fIe44FK9HFqbbhQSbpOQHtDidzutBE4OZXsqjwzmqZEQhvCMxoI2VeYPh+ey5vmuEFuWGXvYTI8/4MaAG6gJgXaRulk/UB2P4CniOJBe/kpXfCkqWyWaAZB5ISt3yyG+OytZM4M2rV7BL5pC6Ysad3KrpE+dhGF0ji1mw7lXoBHGy/ChDG2GKyEhzusMgyHQh7RqcO6TdbLgr0ayWKJ8NkA8LNZ2JE3NeWNsClOTrYGN9QJ7L3TWz5Eeoxudq33NJeh+NWXMKMFmnjZXgf08JN8DlVY2OiPzNLT7r2XOPRcL7IojYbouQ3JL3FwJJNq1kSwjaSg7wFl+gSmPLm0u+XXwn8kMb5jI83tsL2UQbao2nGKdlTrnSYszpkzoSY5hGXMeBuCBaxnT48vMERmLWBo5aKJWy6z1LTiPhjJ1PGgewPdJcACOMNqq2WqaqiVfRhgQNgYA0cfum0Hv3Wey+pHGcIcdnqTkXR4aPdCjyuqz8yuZ4EbaRaRm5GvjbYXHfLulfTsbqTWNldM513cbtyP3VluS59slbolb9Q7fhUmQSyHgt+YBJsrJbG434VrPymxtNlIJXuy3ckRj+6psaiSlyHzupppvcosUTdKDG0NNAbDhW2bDskDGrWXwp6KHJRIxt9kUCxuqMoorOxw9u4tUMzpTJWkFo39k7Y3yitjB2KRSVGAyekZWIS7GJcz+gqEU5+mVjo3e4X0B2M14oj+yqSdLhed2A/hQ42aRnRkcnMlMIa1z3NA3azv8AlU8D9V1HMEL6hijF0BZcVtndJjA2YP2SXL6dLh5YnhZY/mHshrytFKfqWw2PjZOJWg62+KTfD6jQ0vBafB2SebrccbGsdFKd9yG8K7i9TxMtlN0vrsRRH4WVf4bNa2aKHLa9tEpH1+T9HNF6QJE9/YEf8qcYiBuMuZ9jsqnXhLlQ4/o7vieXWfFVSe2ZpJPRPDic54fIbP8AhWOoZoxoaHJ4SuLMymAAY5v7qEsc+Q7XPsB/KEJPg3V2MMPNxHSM9dnI21HlNDi4Tx6sJIP3tY3Nc9oquOETB6pkMb6ZBPhL+y/8G4qSvjHHXst8cHowOGt+2rwPKxs3TpXAupx96K23SooZR62R88p/q4CXdYmEcxYz6RwFfqlZEe0J+i9OljmbLkPOhv0xkXut90tsZj2q/ZYyLJogpjjdWZAbDiT4bus/Vs0cdGozdDYH34WJ6p1pgDo4GulcP6Rt+6ZT5WT1Jpa4GKF2xAO5C5F0uIADSP2WiX+kcM70bPdHK/12ljnOulpYs5+RTIgT79kVnTMdu5YCrLWtiFNApHjdjlJMrZPT2Oi1kW9vJSuYeg4us6a3TyTI08rPdZcAyQMNahQ9ldIzTZQ6fMZHulcbfI4u/H/C0/T3A6bAWX6S24warb9locORrXhoNmlmx+UavDqgEHreGJIHTxD+KwWPf2QMbIMbmtdtfYppOfVxJNJF6CqTIca2YXIxJJHB0ztQ/pHCHLD6TDp4O6ftxw+ANPNDdK54z6hjINBWh2LId3C9kwYwFt0ouxvTeDVjsVcjZTdgmNvReYKRG3yRsq7H3uDVqxF3QZJBWDujx0KtDY2xaMzjcpFUSpcLFIEVuoPl0i+wQMI2K1GTGZIyi0JNkfEIjl0QtbpHd3dX8bqjJ2tLmke7dwo9p6L/AI5LbK2T0iJ/8o/ZUX9AjB1AAHyFpGyNk+lzT9iu6RSbSYk5IS4nSywiySPcpj+mZpG1jurIAHC6XDSQfwlzg3f0pPwmNFgBVZcYV2TN7hpruqkh7FMQkzMMPBFbqgYvTYC1u4T97dQJr8qn6Fkiu6ktC2DKyGDS1n2KqT4s02t73W4rRMxmhpoIM8Iax4rlpR5QOdGYxcB7q1uNnsVeilxoXaGNdM8c6BsPyo9Sl9KFseORrfzXLWo3TumPEdtcGl7QWsvdASk3wtMzp6GiKNrfBslWYs+RjmDJgcAeHN/8KvjYzny6dNkjstNg4bBFTmjetikm2TtFFrmvZqY4OB7hQlJ0Kx1HF/SXkRj+EfraP8qq5wey77LROxWhN1GZzBYcUhzcsyxsaTuHUU56u35XfZZiKGTIydLBYBQUqHOFL+m0vAGgAah5tOYMqL9QyWIxixwdkqnw5I+nua4U9w2PuqUeJOW1K1rh2I7LOmWnF7N+7IinYx0rQ1440lXoshvoljDdjglfPumySsyxC95DRwLW/wAKGGXHaWOBcBvRSjJylTCUVGIFselgb4QZsRrzZ2Pkq3J8jqP/ACoSOFUVujBoVzxaSWEc8IIlazYI/UZmtbZKzsue50hEY1Ad7TbHFWaVjRTbCPHVoDDaLHQ7KRIsNPglSaXA7lCDq8IgcDugoIXk8FU88udC/TsSEfUB3Q305vc2pbGtGJzXFhINtdaddJzY2Yoa4jV4tF6lgCW6AtJJMGWE2P7LGmto6lKMlTNZBlRSCwa9kczvAtkpr7rIRZEkWziR91aZmydiHD2KFJ/TKWP6mOsjqL2UPWNlVn9YlaP9U19gkWbkSCQvLHhtclqpnLc9zWt7mk/TZPg1EOfPKbdKa8cK/EDIL9Q/ulPTIqAJ3PunccfyihuqRLX+HC13OxQZNTd9Jv2Vz0TW+6g6Cxx/dMXCoJDxocl+d+plaQwADsAU4EAbyEVsDPATtioxEeHO0ySTs0kmh9k+a2PWyVrwBpAA8bJtl4McmO8Ab12WZc8xH0zsWlRN1s0hG9GgwGtLtq+9J1GQ2mk7rN9OnrSbTmRzpY26CAQeUk9BKNOi1MWPjex1EEUQsyGek0s1ai3a/KbmUxNIcb08lLXDVbvO60iRJUI+svDInOJ7IXw3ixuYJH8uNr3X3t9JzHCjSr9AytGPGL3GxRNtLQ4K0afqXSi+Fs0byQ0bsP8AslpDY/lq1b/60x0sUL5NLDsbTFvSMaTTNBISeQC6wl6T50PLj0o4XSIp5Gyyxgkbj2WixsJkLdUYDa8KONoiZRoEcqw2UvsM3HdLz9YnN8RWz3BoY4bWEny8sRgkuoIfVOqetKIcb59FgntapshDiHSnU73GwWiehV/pQzH5OWajaWxnl5QW4npNDWHb3TsD+VoXRjgj5mp9HYeM+6Mw/hAZ2RmmgmZ2wg2O6nYooIcp2e6ktBA8EbgKJkrmt1Xkk073sqkuX8wYDud78BJjSbLssovSz6j+wXhjB7dzZVaMta3Vd91CPqDGkAuCz9Ky6fw7kdOBBOn9ksnwXRnU0cJ9FmNk4pEkkic0jTsU6TEpNdM3jCdzy1gJHe+FdxelxslMojaHnnSNlejjYxztPFlWg5oGyBOTsjDEGcqw2VrOTSqySaQk2X1ZhyPRY8Et+qjwk3Q4xbNQJx7FSbIDdrOQZ4NfMrzM1tfVSfpCcWmMMmVrW+6Fj5TXOLTyl2ZmMc36qI4SiPqOnJ2d4SlJocIWbdv0GhaxeeP+6zRD+U7fblaXpmcJWgErP/GHT8nCyh1XCBfE+mzMA4PYj2Q17WioS8umDbm/pQLYX0aIB3H4TqPLEmMx0Wq73aeQshH1JkgDnRODr4pO+nfq8pgLoTFEdh2JUPTNu7GEuSZ5SG/T39yrDIwQpxYQY3ega2Cmxq1gzGSM58Q4XqROPdZLp+QcfIfC87E2LX07Jx/VbRA3HhYD4s6b+ie3IjBAc6ia4K0S9aJUqVhZQJdNc+Vp/h+aWGICR3yjiysFgdTLXAPaTXccJ9/1lsrGQRAsb/MT39lhLHJSNYyUo0a5uUcrIe5pqK6AHdXcvK/TdPkMday3S37lZ/pr3yACMGvNJscZ8rbefp4VxtmEo7EUDPSbRFFGjt7tr+6LnQkkaRQC7FWgUN1dFfLDxMrZos+UYRkjcn8KWO3Ybc8lW2s28KiGxU3c7ogs/ZQA3CI08bJCXCYbwiaL2UWmyijhAyllRHQa/KTTY2T6pfHuCOFo5vmYR2VaIb0QpasuLrYi9HPf8rnaG+yFJ0ietTZn6r8rTSRt7KLGi1HhF/yMzsbc/G2FSAfgqwzqcjdpoJGnzVp46FvNfdd/TMcPpCfgXpPqFYz4yLaHG/DVA505P8PHcfc7JyMVg/lCKIWVWkfsjyT6XxGblbn5TS0u9Np7N5/dLZegP5BN+e623oNHYKLomnek6D0YYdOzoT/DkdQ8r0kPU6r1nAe2y2voNP8AKFx+I0dgnQezAvx88fVNIf8A7FDZBKHgue4O82tzLgMeOFRn6WDw1LY09lTpWY6Ita9wsLV4eayaPRLTmkbg72slJ0uRv0mkTDObAaHzAGhaypxejRxUkavG6XhxSvlhY1pcb27KzL6ELLNX2oblJcafNe0Ahsf91egjOoOkJc7yVa2ZONdZ7+LK/U4Frew7qwyLYI0bLHCI1m9LRITZBsW26Wde6RDnYbo8hgLDv9qTxoH5Xp2a4i32T4I+d9N+Ho4bGixe1+E7xujxA2Wgnwmxg0OAViJgaLpKrH6rgLGxWRgANpWXRtqgLXeQCdh4UmiwqRLYp6lDqbTBuqmPAb90/lxg5hdvZVERaX1VeUwUtEoIqbxsi7Be+kUDsm/TugS5cPrSv9IO+kEWSPKcYuXDCeRR2zHt8qbeEJh90Zo2UmwRqmT8oCGw7qYs1aQyTxbCqIfUle6v38tKhO3RLskxosOdsos5UA8O+VGjohOhWFYLXWbOI8KMbr27qbuxHcooYQi9wpNqguwiwucOLe90ihWdcFDTfCL7FROxF90UFg2t3UnC2rrhZpcG2xTolsg1g8qWgHZEDKGykG6TuihqRWfjg9kJ+M0C2gWEw0bL3pgtIKlofqipG3aqoo8bVGNtSEHkK0xopCQ3IJE2kQt5UWUicgKqFYNtgox3jKEHAA2p2dKKE2VS3U+z+VOlJ+xocLm4G2ydCs4d61IkQB5Qq33PK76mnblBEpWixJIGgBVI4ZcqbTC0kk9gmPTOkz9SfqdcUA+p57+wWlxcTHw/4UDAGjudyfuVtDE5dOWedQ0uirpfw+2LTNk09/IZ2H3T4AgUpBeJXVGKjw4pTlN2z462uLRxwoUKG3YroPbsvOPaR1v+pXndHvdVz9YRm9/ykimTB35QMtmsGuRwijhcl+o/YIYvosgkqSimOO6zSUu2nNJjjE202hPQ5FmQ6JAR3RgLZXlV8jse9o0BsC0yfgaBxoA/lcl2mJ9tlJuz3IeRs4fhN8EuhWnUFwmx+VCMld/q+6Bk/qG3Ki4fMvRk2uv5vumSybT2PCnW24tDbwptOyQ0FZTl5zQD8q43i/ZdB3QAGUVLqA3HIRozt7FDyNnsI78rzCQSO1lJICx32Ugdt0NSP0phZwusqYdYOyG7/ZcHBTEz17klS1AbKJ3K4QgmT0cJMjgyMEknahuU/wClfD50ibPFDlsXc/fwrHw7jQtxWTiMeqSRq7pu5x8rphiXWcGXM+I8xojjDGDS0cAClCvmtSaTS8eF0HMTBoKBO6l2XCBSAP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8438" name="Picture 6" descr="http://rightlowerpole.files.wordpress.com/2008/10/babies-in-h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3186771" cy="2224367"/>
          </a:xfrm>
          <a:prstGeom prst="rect">
            <a:avLst/>
          </a:prstGeom>
          <a:noFill/>
        </p:spPr>
      </p:pic>
      <p:sp>
        <p:nvSpPr>
          <p:cNvPr id="18442" name="AutoShape 10" descr="http://www.elzakolykei.eoldal.hu/img/picture/50/abortusz-4.jpg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8444" name="Picture 12" descr="http://www.elzakolykei.eoldal.hu/img/picture/50/abortusz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393412"/>
            <a:ext cx="3286116" cy="2464588"/>
          </a:xfrm>
          <a:prstGeom prst="rect">
            <a:avLst/>
          </a:prstGeom>
          <a:noFill/>
        </p:spPr>
      </p:pic>
      <p:sp>
        <p:nvSpPr>
          <p:cNvPr id="11" name="Explicaţie nor 10"/>
          <p:cNvSpPr/>
          <p:nvPr/>
        </p:nvSpPr>
        <p:spPr>
          <a:xfrm>
            <a:off x="857224" y="1071546"/>
            <a:ext cx="1214446" cy="714380"/>
          </a:xfrm>
          <a:prstGeom prst="cloudCallout">
            <a:avLst>
              <a:gd name="adj1" fmla="val -44927"/>
              <a:gd name="adj2" fmla="val 758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dirty="0" err="1" smtClean="0"/>
              <a:t>Gondoskod</a:t>
            </a:r>
            <a:r>
              <a:rPr lang="hu-HU" sz="1200" dirty="0" smtClean="0"/>
              <a:t>ásra vágyom!</a:t>
            </a:r>
            <a:endParaRPr lang="th-TH" sz="1200" dirty="0"/>
          </a:p>
        </p:txBody>
      </p:sp>
      <p:pic>
        <p:nvPicPr>
          <p:cNvPr id="18446" name="Picture 14" descr="Ké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54147"/>
            <a:ext cx="3071802" cy="2303853"/>
          </a:xfrm>
          <a:prstGeom prst="rect">
            <a:avLst/>
          </a:prstGeom>
          <a:noFill/>
        </p:spPr>
      </p:pic>
      <p:sp>
        <p:nvSpPr>
          <p:cNvPr id="14" name="Explicaţie în dreptunghi rotunjit 13"/>
          <p:cNvSpPr/>
          <p:nvPr/>
        </p:nvSpPr>
        <p:spPr>
          <a:xfrm>
            <a:off x="1214414" y="5000636"/>
            <a:ext cx="1000132" cy="714380"/>
          </a:xfrm>
          <a:prstGeom prst="wedgeRoundRectCallout">
            <a:avLst>
              <a:gd name="adj1" fmla="val -41861"/>
              <a:gd name="adj2" fmla="val 88100"/>
              <a:gd name="adj3" fmla="val 16667"/>
            </a:avLst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err="1" smtClean="0"/>
              <a:t>A</a:t>
            </a:r>
            <a:r>
              <a:rPr lang="ro-RO" sz="1200" dirty="0" err="1" smtClean="0">
                <a:solidFill>
                  <a:schemeClr val="bg1"/>
                </a:solidFill>
              </a:rPr>
              <a:t>Any</a:t>
            </a:r>
            <a:r>
              <a:rPr lang="hu-HU" sz="1200" dirty="0" smtClean="0">
                <a:solidFill>
                  <a:schemeClr val="bg1"/>
                </a:solidFill>
              </a:rPr>
              <a:t>át akarjuk</a:t>
            </a:r>
            <a:r>
              <a:rPr lang="en-US" sz="1200" dirty="0" smtClean="0">
                <a:solidFill>
                  <a:schemeClr val="bg1"/>
                </a:solidFill>
              </a:rPr>
              <a:t>!!!</a:t>
            </a:r>
            <a:endParaRPr lang="th-TH" dirty="0"/>
          </a:p>
        </p:txBody>
      </p:sp>
      <p:pic>
        <p:nvPicPr>
          <p:cNvPr id="18448" name="Picture 16" descr="http://kedveskarel.freewb.hu/gal/m_20110204212748_abortusz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071546"/>
            <a:ext cx="3714744" cy="2615180"/>
          </a:xfrm>
          <a:prstGeom prst="rect">
            <a:avLst/>
          </a:prstGeom>
          <a:noFill/>
        </p:spPr>
      </p:pic>
      <p:sp>
        <p:nvSpPr>
          <p:cNvPr id="16" name="Explicaţie în oval 15"/>
          <p:cNvSpPr/>
          <p:nvPr/>
        </p:nvSpPr>
        <p:spPr>
          <a:xfrm>
            <a:off x="6858016" y="1643050"/>
            <a:ext cx="1428760" cy="714380"/>
          </a:xfrm>
          <a:prstGeom prst="wedgeEllipseCallout">
            <a:avLst>
              <a:gd name="adj1" fmla="val -43873"/>
              <a:gd name="adj2" fmla="val 637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dirty="0" smtClean="0"/>
              <a:t>Mi</a:t>
            </a:r>
            <a:r>
              <a:rPr lang="hu-HU" sz="1600" dirty="0" smtClean="0"/>
              <a:t>ért???</a:t>
            </a:r>
            <a:endParaRPr lang="th-TH" sz="1600" dirty="0"/>
          </a:p>
        </p:txBody>
      </p:sp>
      <p:sp>
        <p:nvSpPr>
          <p:cNvPr id="18450" name="AutoShape 18" descr="http://www.gyermekevek.hu/image/original/454.jpg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8452" name="Picture 20" descr="http://www.gyermekevek.hu/image/original/4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357298"/>
            <a:ext cx="2857520" cy="3810026"/>
          </a:xfrm>
          <a:prstGeom prst="rect">
            <a:avLst/>
          </a:prstGeom>
          <a:noFill/>
        </p:spPr>
      </p:pic>
      <p:sp>
        <p:nvSpPr>
          <p:cNvPr id="19" name="Explicaţie în dreptunghi 18"/>
          <p:cNvSpPr/>
          <p:nvPr/>
        </p:nvSpPr>
        <p:spPr>
          <a:xfrm>
            <a:off x="3286116" y="1142984"/>
            <a:ext cx="1214446" cy="642942"/>
          </a:xfrm>
          <a:prstGeom prst="wedgeRectCallout">
            <a:avLst>
              <a:gd name="adj1" fmla="val -4163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400" dirty="0" err="1" smtClean="0"/>
              <a:t>Anya</a:t>
            </a:r>
            <a:r>
              <a:rPr lang="ro-RO" sz="1400" dirty="0" smtClean="0"/>
              <a:t>,k</a:t>
            </a:r>
            <a:r>
              <a:rPr lang="hu-HU" sz="1400" dirty="0" smtClean="0"/>
              <a:t>érlek neee</a:t>
            </a:r>
            <a:r>
              <a:rPr lang="en-US" sz="1400" dirty="0" smtClean="0"/>
              <a:t>!!!</a:t>
            </a:r>
            <a:endParaRPr lang="th-TH" sz="1400" dirty="0"/>
          </a:p>
        </p:txBody>
      </p:sp>
      <p:sp>
        <p:nvSpPr>
          <p:cNvPr id="21" name="Explicaţie în oval 20"/>
          <p:cNvSpPr/>
          <p:nvPr/>
        </p:nvSpPr>
        <p:spPr>
          <a:xfrm>
            <a:off x="5500694" y="3929066"/>
            <a:ext cx="1643074" cy="1285884"/>
          </a:xfrm>
          <a:prstGeom prst="wedgeEllipseCallout">
            <a:avLst>
              <a:gd name="adj1" fmla="val 51700"/>
              <a:gd name="adj2" fmla="val 394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050" dirty="0" err="1" smtClean="0"/>
              <a:t>Azt</a:t>
            </a:r>
            <a:r>
              <a:rPr lang="ro-RO" sz="1050" dirty="0" smtClean="0"/>
              <a:t> </a:t>
            </a:r>
            <a:r>
              <a:rPr lang="ro-RO" sz="1050" dirty="0" err="1"/>
              <a:t>megértem</a:t>
            </a:r>
            <a:r>
              <a:rPr lang="ro-RO" sz="1050" dirty="0"/>
              <a:t>, ha </a:t>
            </a:r>
            <a:r>
              <a:rPr lang="ro-RO" sz="1050" dirty="0" err="1"/>
              <a:t>nem</a:t>
            </a:r>
            <a:r>
              <a:rPr lang="ro-RO" sz="1050" dirty="0"/>
              <a:t> </a:t>
            </a:r>
            <a:r>
              <a:rPr lang="ro-RO" sz="1050" dirty="0" err="1"/>
              <a:t>vagy</a:t>
            </a:r>
            <a:r>
              <a:rPr lang="ro-RO" sz="1050" dirty="0"/>
              <a:t> </a:t>
            </a:r>
            <a:r>
              <a:rPr lang="ro-RO" sz="1050" dirty="0" err="1"/>
              <a:t>kész</a:t>
            </a:r>
            <a:r>
              <a:rPr lang="ro-RO" sz="1050" dirty="0"/>
              <a:t> </a:t>
            </a:r>
            <a:r>
              <a:rPr lang="ro-RO" sz="1050" dirty="0" err="1"/>
              <a:t>rám</a:t>
            </a:r>
            <a:r>
              <a:rPr lang="ro-RO" sz="1050" dirty="0"/>
              <a:t>,</a:t>
            </a:r>
          </a:p>
          <a:p>
            <a:pPr algn="ctr"/>
            <a:r>
              <a:rPr lang="ro-RO" sz="1050" dirty="0"/>
              <a:t>...de </a:t>
            </a:r>
            <a:r>
              <a:rPr lang="ro-RO" sz="1050" dirty="0" err="1"/>
              <a:t>inkább</a:t>
            </a:r>
            <a:r>
              <a:rPr lang="ro-RO" sz="1050" dirty="0"/>
              <a:t> adj </a:t>
            </a:r>
            <a:r>
              <a:rPr lang="ro-RO" sz="1050" dirty="0" err="1"/>
              <a:t>örökbe</a:t>
            </a:r>
            <a:r>
              <a:rPr lang="ro-RO" sz="1050" dirty="0"/>
              <a:t>,</a:t>
            </a:r>
          </a:p>
          <a:p>
            <a:pPr algn="ctr"/>
            <a:r>
              <a:rPr lang="ro-RO" sz="1050" dirty="0" err="1"/>
              <a:t>hadd</a:t>
            </a:r>
            <a:r>
              <a:rPr lang="ro-RO" sz="1050" dirty="0"/>
              <a:t> </a:t>
            </a:r>
            <a:r>
              <a:rPr lang="ro-RO" sz="1050" dirty="0" err="1"/>
              <a:t>éljek</a:t>
            </a:r>
            <a:r>
              <a:rPr lang="ro-RO" sz="1050" dirty="0"/>
              <a:t>!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stituent conținut 4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3657600" cy="5768997"/>
          </a:xfrm>
        </p:spPr>
        <p:txBody>
          <a:bodyPr>
            <a:normAutofit fontScale="70000" lnSpcReduction="20000"/>
          </a:bodyPr>
          <a:lstStyle/>
          <a:p>
            <a:r>
              <a:rPr lang="hu-HU" dirty="0" smtClean="0">
                <a:latin typeface="Arial Narrow" pitchFamily="34" charset="0"/>
              </a:rPr>
              <a:t>Édesanyám, ne vegyél el, oka van a létnek,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megszületni vágyom hozzád, látni szeretnélek!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Az sem baj, ha pólyám sem lesz, ne ringasson bölcső,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öled mélye biztonsága éppen elegendő.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Édesanyám, ha meghívtál, ne zárd rám az ajtót,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becézgetve szólj csak hozzám, megnyugszom a hangtól!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Hidd el nekem, szeretni fogsz, ha pillantod orcám,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büszke leszel, boldogságod bízd egy kicsit most rám!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Bármiből is fogantattam, a te tested táplál,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én viszem a szeretetet, amire úgy vágytál.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Elmúlástól, hogyha félsz majd, én szorítom kezed,</a:t>
            </a:r>
            <a:br>
              <a:rPr lang="hu-HU" dirty="0" smtClean="0">
                <a:latin typeface="Arial Narrow" pitchFamily="34" charset="0"/>
              </a:rPr>
            </a:br>
            <a:r>
              <a:rPr lang="hu-HU" dirty="0" smtClean="0">
                <a:latin typeface="Arial Narrow" pitchFamily="34" charset="0"/>
              </a:rPr>
              <a:t>kérlek anyám, a haláltól te ments most engemet!</a:t>
            </a:r>
            <a:endParaRPr lang="th-TH" dirty="0">
              <a:latin typeface="Arial Narrow" pitchFamily="34" charset="0"/>
            </a:endParaRPr>
          </a:p>
        </p:txBody>
      </p:sp>
      <p:pic>
        <p:nvPicPr>
          <p:cNvPr id="1026" name="Picture 2" descr="http://a7.sphotos.ak.fbcdn.net/hphotos-ak-ash2/155428_192437580877085_100003325324402_294749_2046579004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857232"/>
            <a:ext cx="4549848" cy="47148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28596" y="214290"/>
            <a:ext cx="3686204" cy="5911873"/>
          </a:xfrm>
        </p:spPr>
        <p:txBody>
          <a:bodyPr>
            <a:normAutofit fontScale="85000" lnSpcReduction="10000"/>
          </a:bodyPr>
          <a:lstStyle/>
          <a:p>
            <a:r>
              <a:rPr lang="ro-RO" dirty="0" smtClean="0">
                <a:latin typeface="Lucida Calligraphy" pitchFamily="66" charset="0"/>
              </a:rPr>
              <a:t>A </a:t>
            </a:r>
            <a:r>
              <a:rPr lang="ro-RO" dirty="0" err="1" smtClean="0">
                <a:latin typeface="Lucida Calligraphy" pitchFamily="66" charset="0"/>
              </a:rPr>
              <a:t>megkérdezettek</a:t>
            </a:r>
            <a:r>
              <a:rPr lang="ro-RO" dirty="0" smtClean="0">
                <a:latin typeface="Lucida Calligraphy" pitchFamily="66" charset="0"/>
              </a:rPr>
              <a:t> 45% </a:t>
            </a:r>
            <a:r>
              <a:rPr lang="ro-RO" dirty="0" err="1" smtClean="0">
                <a:latin typeface="Lucida Calligraphy" pitchFamily="66" charset="0"/>
              </a:rPr>
              <a:t>nem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tudja</a:t>
            </a:r>
            <a:r>
              <a:rPr lang="ro-RO" dirty="0" smtClean="0">
                <a:latin typeface="Lucida Calligraphy" pitchFamily="66" charset="0"/>
              </a:rPr>
              <a:t>, </a:t>
            </a:r>
            <a:r>
              <a:rPr lang="ro-RO" dirty="0" err="1" smtClean="0">
                <a:latin typeface="Lucida Calligraphy" pitchFamily="66" charset="0"/>
              </a:rPr>
              <a:t>hogy</a:t>
            </a:r>
            <a:r>
              <a:rPr lang="ro-RO" dirty="0" smtClean="0">
                <a:latin typeface="Lucida Calligraphy" pitchFamily="66" charset="0"/>
              </a:rPr>
              <a:t> a </a:t>
            </a:r>
            <a:r>
              <a:rPr lang="ro-RO" dirty="0" err="1" smtClean="0">
                <a:latin typeface="Lucida Calligraphy" pitchFamily="66" charset="0"/>
              </a:rPr>
              <a:t>terhességmegszakításnak</a:t>
            </a:r>
            <a:r>
              <a:rPr lang="ro-RO" dirty="0" smtClean="0">
                <a:latin typeface="Lucida Calligraphy" pitchFamily="66" charset="0"/>
              </a:rPr>
              <a:t> van-e </a:t>
            </a:r>
            <a:r>
              <a:rPr lang="ro-RO" dirty="0" err="1" smtClean="0">
                <a:latin typeface="Lucida Calligraphy" pitchFamily="66" charset="0"/>
              </a:rPr>
              <a:t>jogi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feltétele</a:t>
            </a:r>
            <a:r>
              <a:rPr lang="ro-RO" dirty="0" smtClean="0">
                <a:latin typeface="Lucida Calligraphy" pitchFamily="66" charset="0"/>
              </a:rPr>
              <a:t>. </a:t>
            </a:r>
            <a:r>
              <a:rPr lang="ro-RO" dirty="0" err="1" smtClean="0">
                <a:latin typeface="Lucida Calligraphy" pitchFamily="66" charset="0"/>
              </a:rPr>
              <a:t>Mindössze</a:t>
            </a:r>
            <a:r>
              <a:rPr lang="ro-RO" dirty="0" smtClean="0">
                <a:latin typeface="Lucida Calligraphy" pitchFamily="66" charset="0"/>
              </a:rPr>
              <a:t> a </a:t>
            </a:r>
            <a:r>
              <a:rPr lang="ro-RO" dirty="0" err="1" smtClean="0">
                <a:latin typeface="Lucida Calligraphy" pitchFamily="66" charset="0"/>
              </a:rPr>
              <a:t>válaszadók</a:t>
            </a:r>
            <a:r>
              <a:rPr lang="ro-RO" dirty="0" smtClean="0">
                <a:latin typeface="Lucida Calligraphy" pitchFamily="66" charset="0"/>
              </a:rPr>
              <a:t> 25%-a </a:t>
            </a:r>
            <a:r>
              <a:rPr lang="ro-RO" dirty="0" err="1" smtClean="0">
                <a:latin typeface="Lucida Calligraphy" pitchFamily="66" charset="0"/>
              </a:rPr>
              <a:t>említette</a:t>
            </a:r>
            <a:r>
              <a:rPr lang="ro-RO" dirty="0" smtClean="0">
                <a:latin typeface="Lucida Calligraphy" pitchFamily="66" charset="0"/>
              </a:rPr>
              <a:t>, </a:t>
            </a:r>
            <a:r>
              <a:rPr lang="ro-RO" dirty="0" err="1" smtClean="0">
                <a:latin typeface="Lucida Calligraphy" pitchFamily="66" charset="0"/>
              </a:rPr>
              <a:t>hogy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vannak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bizonyos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szabályok</a:t>
            </a:r>
            <a:r>
              <a:rPr lang="ro-RO" dirty="0" smtClean="0">
                <a:latin typeface="Lucida Calligraphy" pitchFamily="66" charset="0"/>
              </a:rPr>
              <a:t>, </a:t>
            </a:r>
            <a:r>
              <a:rPr lang="ro-RO" dirty="0" err="1" smtClean="0">
                <a:latin typeface="Lucida Calligraphy" pitchFamily="66" charset="0"/>
              </a:rPr>
              <a:t>és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ezeket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többnyire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helyesen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sorolták</a:t>
            </a:r>
            <a:r>
              <a:rPr lang="ro-RO" dirty="0" smtClean="0">
                <a:latin typeface="Lucida Calligraphy" pitchFamily="66" charset="0"/>
              </a:rPr>
              <a:t> fel: a </a:t>
            </a:r>
            <a:r>
              <a:rPr lang="ro-RO" dirty="0" err="1" smtClean="0">
                <a:latin typeface="Lucida Calligraphy" pitchFamily="66" charset="0"/>
              </a:rPr>
              <a:t>legtöbben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a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válsághelyzetet</a:t>
            </a:r>
            <a:r>
              <a:rPr lang="ro-RO" dirty="0" smtClean="0">
                <a:latin typeface="Lucida Calligraphy" pitchFamily="66" charset="0"/>
              </a:rPr>
              <a:t>, </a:t>
            </a:r>
            <a:r>
              <a:rPr lang="ro-RO" dirty="0" err="1" smtClean="0">
                <a:latin typeface="Lucida Calligraphy" pitchFamily="66" charset="0"/>
              </a:rPr>
              <a:t>a</a:t>
            </a:r>
            <a:r>
              <a:rPr lang="ro-RO" dirty="0" smtClean="0">
                <a:latin typeface="Lucida Calligraphy" pitchFamily="66" charset="0"/>
              </a:rPr>
              <a:t> 12 </a:t>
            </a:r>
            <a:r>
              <a:rPr lang="ro-RO" dirty="0" err="1" smtClean="0">
                <a:latin typeface="Lucida Calligraphy" pitchFamily="66" charset="0"/>
              </a:rPr>
              <a:t>hetes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korig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fennálló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önkéntességet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és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az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orvosi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indokot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emelték</a:t>
            </a:r>
            <a:r>
              <a:rPr lang="ro-RO" dirty="0" smtClean="0">
                <a:latin typeface="Lucida Calligraphy" pitchFamily="66" charset="0"/>
              </a:rPr>
              <a:t> </a:t>
            </a:r>
            <a:r>
              <a:rPr lang="ro-RO" dirty="0" err="1" smtClean="0">
                <a:latin typeface="Lucida Calligraphy" pitchFamily="66" charset="0"/>
              </a:rPr>
              <a:t>ki</a:t>
            </a:r>
            <a:r>
              <a:rPr lang="ro-RO" dirty="0" smtClean="0">
                <a:latin typeface="Lucida Calligraphy" pitchFamily="66" charset="0"/>
              </a:rPr>
              <a:t>.</a:t>
            </a:r>
            <a:endParaRPr lang="th-TH" dirty="0">
              <a:latin typeface="Lucida Calligraphy" pitchFamily="66" charset="0"/>
            </a:endParaRPr>
          </a:p>
        </p:txBody>
      </p:sp>
      <p:pic>
        <p:nvPicPr>
          <p:cNvPr id="24578" name="Picture 2" descr="http://www.femina.hu/hirhatter/mit_gondol_a_magyar_az_abortuszrol/abortusz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928802"/>
            <a:ext cx="4611877" cy="3024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Tehnic">
  <a:themeElements>
    <a:clrScheme name="Te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170</TotalTime>
  <Words>385</Words>
  <Application>Microsoft Office PowerPoint</Application>
  <PresentationFormat>Expunere pe ecran (4:3)</PresentationFormat>
  <Paragraphs>138</Paragraphs>
  <Slides>21</Slides>
  <Notes>0</Notes>
  <HiddenSlides>0</HiddenSlides>
  <MMClips>1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21</vt:i4>
      </vt:variant>
    </vt:vector>
  </HeadingPairs>
  <TitlesOfParts>
    <vt:vector size="22" baseType="lpstr">
      <vt:lpstr>Tehnic</vt:lpstr>
      <vt:lpstr>AZ ABORTUSZ   </vt:lpstr>
      <vt:lpstr>       ,,A gyermekeket szivből imádjátok!  Isten ajándékát el ne dobjátok!  Szörnyű az égi sors, mi vár az anyára!  Jaj!...ne hallgassatok az Ördög szavára!  Édesanya ajkán az a legszebb zene:  Tárt karral, ha mondja:  Gyere kicsim!...Gyere!”</vt:lpstr>
      <vt:lpstr>Mi az abortusz?</vt:lpstr>
      <vt:lpstr>Diapozitivul 4</vt:lpstr>
      <vt:lpstr>Következmények:</vt:lpstr>
      <vt:lpstr>A terhességmegszakítás módjai: </vt:lpstr>
      <vt:lpstr>Elgondolkodtattó képek az abortuszról:</vt:lpstr>
      <vt:lpstr>Diapozitivul 8</vt:lpstr>
      <vt:lpstr>Diapozitivul 9</vt:lpstr>
      <vt:lpstr>Diapozitivul 10</vt:lpstr>
      <vt:lpstr>Diapozitivul 11</vt:lpstr>
      <vt:lpstr>Gondoltál már rá,hogy milyen lenne a kicsi helyzetébe???</vt:lpstr>
      <vt:lpstr>Én élni akarok....TE nem???</vt:lpstr>
      <vt:lpstr>Mit választanál???</vt:lpstr>
      <vt:lpstr>Az életet???</vt:lpstr>
      <vt:lpstr>Vagy a HALÁLT???</vt:lpstr>
      <vt:lpstr>Te még jól dönthetsz....</vt:lpstr>
      <vt:lpstr>Diapozitivul 18</vt:lpstr>
      <vt:lpstr>Diapozitivul 19</vt:lpstr>
      <vt:lpstr>Az abortusz engedélyezésének feltételei </vt:lpstr>
      <vt:lpstr>Köszönjük a figyelmet,remélem TE tanultál ebből a bemutatóból!                         ~.~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ABORTUSZ</dc:title>
  <dc:creator>DarkUser</dc:creator>
  <cp:lastModifiedBy>user</cp:lastModifiedBy>
  <cp:revision>17</cp:revision>
  <dcterms:created xsi:type="dcterms:W3CDTF">2012-05-03T09:20:57Z</dcterms:created>
  <dcterms:modified xsi:type="dcterms:W3CDTF">2012-05-10T10:29:30Z</dcterms:modified>
</cp:coreProperties>
</file>