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6"/>
  </p:notes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hu-H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88" d="100"/>
          <a:sy n="88" d="100"/>
        </p:scale>
        <p:origin x="-96" y="-66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ante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o-RO"/>
          </a:p>
        </p:txBody>
      </p:sp>
      <p:sp>
        <p:nvSpPr>
          <p:cNvPr id="3" name="Substituent dată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A7E9DD7-2BAF-4F0E-8E59-0B38A144E3A8}" type="datetimeFigureOut">
              <a:rPr lang="ro-RO" smtClean="0"/>
              <a:t>20.09.2011</a:t>
            </a:fld>
            <a:endParaRPr lang="ro-RO"/>
          </a:p>
        </p:txBody>
      </p:sp>
      <p:sp>
        <p:nvSpPr>
          <p:cNvPr id="4" name="Substituent imagine diapozitiv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o-RO"/>
          </a:p>
        </p:txBody>
      </p:sp>
      <p:sp>
        <p:nvSpPr>
          <p:cNvPr id="5" name="Substituent note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o-RO" smtClean="0"/>
              <a:t>Faceți clic pentru a edita stilurile de text Coordonator</a:t>
            </a:r>
          </a:p>
          <a:p>
            <a:pPr lvl="1"/>
            <a:r>
              <a:rPr lang="ro-RO" smtClean="0"/>
              <a:t>Al doilea nivel</a:t>
            </a:r>
          </a:p>
          <a:p>
            <a:pPr lvl="2"/>
            <a:r>
              <a:rPr lang="ro-RO" smtClean="0"/>
              <a:t>Al treilea nivel</a:t>
            </a:r>
          </a:p>
          <a:p>
            <a:pPr lvl="3"/>
            <a:r>
              <a:rPr lang="ro-RO" smtClean="0"/>
              <a:t>Al patrulea nivel</a:t>
            </a:r>
          </a:p>
          <a:p>
            <a:pPr lvl="4"/>
            <a:r>
              <a:rPr lang="ro-RO" smtClean="0"/>
              <a:t>Al cincilea nivel</a:t>
            </a:r>
            <a:endParaRPr lang="ro-RO"/>
          </a:p>
        </p:txBody>
      </p:sp>
      <p:sp>
        <p:nvSpPr>
          <p:cNvPr id="6" name="Substituent subsol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o-RO"/>
          </a:p>
        </p:txBody>
      </p:sp>
      <p:sp>
        <p:nvSpPr>
          <p:cNvPr id="7" name="Substituent număr diapozitiv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45E5C9D-EE64-46AA-A367-C2C5FDEBD925}" type="slidenum">
              <a:rPr lang="ro-RO" smtClean="0"/>
              <a:t>‹#›</a:t>
            </a:fld>
            <a:endParaRPr lang="ro-R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stituent imagine diapozitiv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Substituent note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o-RO" dirty="0"/>
          </a:p>
        </p:txBody>
      </p:sp>
      <p:sp>
        <p:nvSpPr>
          <p:cNvPr id="4" name="Substituent număr diapozitiv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45E5C9D-EE64-46AA-A367-C2C5FDEBD925}" type="slidenum">
              <a:rPr lang="ro-RO" smtClean="0"/>
              <a:t>4</a:t>
            </a:fld>
            <a:endParaRPr lang="ro-RO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ím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hu-HU" smtClean="0"/>
              <a:t>Mintacím szerkesztése</a:t>
            </a:r>
            <a:endParaRPr kumimoji="0" lang="en-US"/>
          </a:p>
        </p:txBody>
      </p:sp>
      <p:sp>
        <p:nvSpPr>
          <p:cNvPr id="28" name="Dátum helye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17" name="Élőláb helye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29" name="Dia számának helye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  <p:sp>
        <p:nvSpPr>
          <p:cNvPr id="9" name="Alcím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hu-HU" smtClean="0"/>
              <a:t>Alcím mintájának szerkesztése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hu-HU" smtClean="0"/>
              <a:t>Mintacím szerkesztése</a:t>
            </a:r>
            <a:endParaRPr kumimoji="0" lang="en-US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hu-HU" smtClean="0"/>
              <a:t>Mintaszöveg szerkesztése</a:t>
            </a:r>
          </a:p>
          <a:p>
            <a:pPr lvl="1" eaLnBrk="1" latinLnBrk="0" hangingPunct="1"/>
            <a:r>
              <a:rPr lang="hu-HU" smtClean="0"/>
              <a:t>Második szint</a:t>
            </a:r>
          </a:p>
          <a:p>
            <a:pPr lvl="2" eaLnBrk="1" latinLnBrk="0" hangingPunct="1"/>
            <a:r>
              <a:rPr lang="hu-HU" smtClean="0"/>
              <a:t>Harmadik szint</a:t>
            </a:r>
          </a:p>
          <a:p>
            <a:pPr lvl="3" eaLnBrk="1" latinLnBrk="0" hangingPunct="1"/>
            <a:r>
              <a:rPr lang="hu-HU" smtClean="0"/>
              <a:t>Negyedik szint</a:t>
            </a:r>
          </a:p>
          <a:p>
            <a:pPr lvl="4" eaLnBrk="1" latinLnBrk="0" hangingPunct="1"/>
            <a:r>
              <a:rPr lang="hu-HU" smtClean="0"/>
              <a:t>Ötödik szint</a:t>
            </a:r>
            <a:endParaRPr kumimoji="0" lang="en-US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hu-HU" smtClean="0"/>
              <a:t>Mintacím szerkesztése</a:t>
            </a:r>
            <a:endParaRPr kumimoji="0" lang="en-US"/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hu-HU" smtClean="0"/>
              <a:t>Mintaszöveg szerkesztése</a:t>
            </a:r>
          </a:p>
          <a:p>
            <a:pPr lvl="1" eaLnBrk="1" latinLnBrk="0" hangingPunct="1"/>
            <a:r>
              <a:rPr lang="hu-HU" smtClean="0"/>
              <a:t>Második szint</a:t>
            </a:r>
          </a:p>
          <a:p>
            <a:pPr lvl="2" eaLnBrk="1" latinLnBrk="0" hangingPunct="1"/>
            <a:r>
              <a:rPr lang="hu-HU" smtClean="0"/>
              <a:t>Harmadik szint</a:t>
            </a:r>
          </a:p>
          <a:p>
            <a:pPr lvl="3" eaLnBrk="1" latinLnBrk="0" hangingPunct="1"/>
            <a:r>
              <a:rPr lang="hu-HU" smtClean="0"/>
              <a:t>Negyedik szint</a:t>
            </a:r>
          </a:p>
          <a:p>
            <a:pPr lvl="4" eaLnBrk="1" latinLnBrk="0" hangingPunct="1"/>
            <a:r>
              <a:rPr lang="hu-HU" smtClean="0"/>
              <a:t>Ötödik szint</a:t>
            </a:r>
            <a:endParaRPr kumimoji="0" lang="en-US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hu-HU" smtClean="0"/>
              <a:t>Mintacím szerkesztése</a:t>
            </a:r>
            <a:endParaRPr kumimoji="0" lang="en-US"/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hu-HU" smtClean="0"/>
              <a:t>Mintaszöveg szerkesztése</a:t>
            </a:r>
          </a:p>
          <a:p>
            <a:pPr lvl="1" eaLnBrk="1" latinLnBrk="0" hangingPunct="1"/>
            <a:r>
              <a:rPr lang="hu-HU" smtClean="0"/>
              <a:t>Második szint</a:t>
            </a:r>
          </a:p>
          <a:p>
            <a:pPr lvl="2" eaLnBrk="1" latinLnBrk="0" hangingPunct="1"/>
            <a:r>
              <a:rPr lang="hu-HU" smtClean="0"/>
              <a:t>Harmadik szint</a:t>
            </a:r>
          </a:p>
          <a:p>
            <a:pPr lvl="3" eaLnBrk="1" latinLnBrk="0" hangingPunct="1"/>
            <a:r>
              <a:rPr lang="hu-HU" smtClean="0"/>
              <a:t>Negyedik szint</a:t>
            </a:r>
          </a:p>
          <a:p>
            <a:pPr lvl="4" eaLnBrk="1" latinLnBrk="0" hangingPunct="1"/>
            <a:r>
              <a:rPr lang="hu-HU" smtClean="0"/>
              <a:t>Ötödik szint</a:t>
            </a:r>
            <a:endParaRPr kumimoji="0" lang="en-US"/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hu-HU" smtClean="0"/>
              <a:t>Mintacím szerkesztése</a:t>
            </a:r>
            <a:endParaRPr kumimoji="0" lang="en-US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hu-HU" smtClean="0"/>
              <a:t>Mintaszöveg szerkesztése</a:t>
            </a:r>
          </a:p>
        </p:txBody>
      </p:sp>
      <p:sp>
        <p:nvSpPr>
          <p:cNvPr id="4" name="Dátum hely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5" name="Élőláb hely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6" name="Dia számának helye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hu-HU" smtClean="0"/>
              <a:t>Mintacím szerkesztése</a:t>
            </a:r>
            <a:endParaRPr kumimoji="0" lang="en-US"/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hu-HU" smtClean="0"/>
              <a:t>Mintaszöveg szerkesztése</a:t>
            </a:r>
          </a:p>
          <a:p>
            <a:pPr lvl="1" eaLnBrk="1" latinLnBrk="0" hangingPunct="1"/>
            <a:r>
              <a:rPr lang="hu-HU" smtClean="0"/>
              <a:t>Második szint</a:t>
            </a:r>
          </a:p>
          <a:p>
            <a:pPr lvl="2" eaLnBrk="1" latinLnBrk="0" hangingPunct="1"/>
            <a:r>
              <a:rPr lang="hu-HU" smtClean="0"/>
              <a:t>Harmadik szint</a:t>
            </a:r>
          </a:p>
          <a:p>
            <a:pPr lvl="3" eaLnBrk="1" latinLnBrk="0" hangingPunct="1"/>
            <a:r>
              <a:rPr lang="hu-HU" smtClean="0"/>
              <a:t>Negyedik szint</a:t>
            </a:r>
          </a:p>
          <a:p>
            <a:pPr lvl="4" eaLnBrk="1" latinLnBrk="0" hangingPunct="1"/>
            <a:r>
              <a:rPr lang="hu-HU" smtClean="0"/>
              <a:t>Ötödik szint</a:t>
            </a:r>
            <a:endParaRPr kumimoji="0" lang="en-US"/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hu-HU" smtClean="0"/>
              <a:t>Mintaszöveg szerkesztése</a:t>
            </a:r>
          </a:p>
          <a:p>
            <a:pPr lvl="1" eaLnBrk="1" latinLnBrk="0" hangingPunct="1"/>
            <a:r>
              <a:rPr lang="hu-HU" smtClean="0"/>
              <a:t>Második szint</a:t>
            </a:r>
          </a:p>
          <a:p>
            <a:pPr lvl="2" eaLnBrk="1" latinLnBrk="0" hangingPunct="1"/>
            <a:r>
              <a:rPr lang="hu-HU" smtClean="0"/>
              <a:t>Harmadik szint</a:t>
            </a:r>
          </a:p>
          <a:p>
            <a:pPr lvl="3" eaLnBrk="1" latinLnBrk="0" hangingPunct="1"/>
            <a:r>
              <a:rPr lang="hu-HU" smtClean="0"/>
              <a:t>Negyedik szint</a:t>
            </a:r>
          </a:p>
          <a:p>
            <a:pPr lvl="4" eaLnBrk="1" latinLnBrk="0" hangingPunct="1"/>
            <a:r>
              <a:rPr lang="hu-HU" smtClean="0"/>
              <a:t>Ötödik szint</a:t>
            </a:r>
            <a:endParaRPr kumimoji="0" lang="en-US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hu-HU" smtClean="0"/>
              <a:t>Mintacím szerkesztése</a:t>
            </a:r>
            <a:endParaRPr kumimoji="0" lang="en-US"/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hu-HU" smtClean="0"/>
              <a:t>Mintaszöveg szerkesztése</a:t>
            </a:r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hu-HU" smtClean="0"/>
              <a:t>Mintaszöveg szerkesztése</a:t>
            </a:r>
          </a:p>
        </p:txBody>
      </p:sp>
      <p:sp>
        <p:nvSpPr>
          <p:cNvPr id="5" name="Tartalom helye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hu-HU" smtClean="0"/>
              <a:t>Mintaszöveg szerkesztése</a:t>
            </a:r>
          </a:p>
          <a:p>
            <a:pPr lvl="1" eaLnBrk="1" latinLnBrk="0" hangingPunct="1"/>
            <a:r>
              <a:rPr lang="hu-HU" smtClean="0"/>
              <a:t>Második szint</a:t>
            </a:r>
          </a:p>
          <a:p>
            <a:pPr lvl="2" eaLnBrk="1" latinLnBrk="0" hangingPunct="1"/>
            <a:r>
              <a:rPr lang="hu-HU" smtClean="0"/>
              <a:t>Harmadik szint</a:t>
            </a:r>
          </a:p>
          <a:p>
            <a:pPr lvl="3" eaLnBrk="1" latinLnBrk="0" hangingPunct="1"/>
            <a:r>
              <a:rPr lang="hu-HU" smtClean="0"/>
              <a:t>Negyedik szint</a:t>
            </a:r>
          </a:p>
          <a:p>
            <a:pPr lvl="4" eaLnBrk="1" latinLnBrk="0" hangingPunct="1"/>
            <a:r>
              <a:rPr lang="hu-HU" smtClean="0"/>
              <a:t>Ötödik szint</a:t>
            </a:r>
            <a:endParaRPr kumimoji="0" lang="en-US"/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hu-HU" smtClean="0"/>
              <a:t>Mintaszöveg szerkesztése</a:t>
            </a:r>
          </a:p>
          <a:p>
            <a:pPr lvl="1" eaLnBrk="1" latinLnBrk="0" hangingPunct="1"/>
            <a:r>
              <a:rPr lang="hu-HU" smtClean="0"/>
              <a:t>Második szint</a:t>
            </a:r>
          </a:p>
          <a:p>
            <a:pPr lvl="2" eaLnBrk="1" latinLnBrk="0" hangingPunct="1"/>
            <a:r>
              <a:rPr lang="hu-HU" smtClean="0"/>
              <a:t>Harmadik szint</a:t>
            </a:r>
          </a:p>
          <a:p>
            <a:pPr lvl="3" eaLnBrk="1" latinLnBrk="0" hangingPunct="1"/>
            <a:r>
              <a:rPr lang="hu-HU" smtClean="0"/>
              <a:t>Negyedik szint</a:t>
            </a:r>
          </a:p>
          <a:p>
            <a:pPr lvl="4" eaLnBrk="1" latinLnBrk="0" hangingPunct="1"/>
            <a:r>
              <a:rPr lang="hu-HU" smtClean="0"/>
              <a:t>Ötödik szint</a:t>
            </a:r>
            <a:endParaRPr kumimoji="0" lang="en-US"/>
          </a:p>
        </p:txBody>
      </p:sp>
      <p:sp>
        <p:nvSpPr>
          <p:cNvPr id="7" name="Dátum hely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8" name="Élőláb hely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9" name="Dia számának hely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hu-HU" smtClean="0"/>
              <a:t>Mintacím szerkesztése</a:t>
            </a:r>
            <a:endParaRPr kumimoji="0" lang="en-US"/>
          </a:p>
        </p:txBody>
      </p:sp>
      <p:sp>
        <p:nvSpPr>
          <p:cNvPr id="3" name="Dátum hely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4" name="Élőláb hely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5" name="Dia számának hely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átum hely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4" name="Dia számának hely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hu-HU" smtClean="0"/>
              <a:t>Mintacím szerkesztése</a:t>
            </a:r>
            <a:endParaRPr kumimoji="0" lang="en-US"/>
          </a:p>
        </p:txBody>
      </p:sp>
      <p:sp>
        <p:nvSpPr>
          <p:cNvPr id="3" name="Szöveg helye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hu-HU" smtClean="0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hu-HU" smtClean="0"/>
              <a:t>Mintaszöveg szerkesztése</a:t>
            </a:r>
          </a:p>
          <a:p>
            <a:pPr lvl="1" eaLnBrk="1" latinLnBrk="0" hangingPunct="1"/>
            <a:r>
              <a:rPr lang="hu-HU" smtClean="0"/>
              <a:t>Második szint</a:t>
            </a:r>
          </a:p>
          <a:p>
            <a:pPr lvl="2" eaLnBrk="1" latinLnBrk="0" hangingPunct="1"/>
            <a:r>
              <a:rPr lang="hu-HU" smtClean="0"/>
              <a:t>Harmadik szint</a:t>
            </a:r>
          </a:p>
          <a:p>
            <a:pPr lvl="3" eaLnBrk="1" latinLnBrk="0" hangingPunct="1"/>
            <a:r>
              <a:rPr lang="hu-HU" smtClean="0"/>
              <a:t>Negyedik szint</a:t>
            </a:r>
          </a:p>
          <a:p>
            <a:pPr lvl="4" eaLnBrk="1" latinLnBrk="0" hangingPunct="1"/>
            <a:r>
              <a:rPr lang="hu-HU" smtClean="0"/>
              <a:t>Ötödik szint</a:t>
            </a:r>
            <a:endParaRPr kumimoji="0" lang="en-US"/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hu-HU" smtClean="0"/>
              <a:t>Mintacím szerkesztése</a:t>
            </a:r>
            <a:endParaRPr kumimoji="0" lang="en-US"/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hu-HU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Kép beszúrásához kattintson az ikonra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hu-HU" smtClean="0"/>
              <a:t>Mintaszöveg szerkesztése</a:t>
            </a:r>
          </a:p>
        </p:txBody>
      </p:sp>
      <p:sp>
        <p:nvSpPr>
          <p:cNvPr id="5" name="Dátum hely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6" name="Élőláb hely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hu-HU"/>
          </a:p>
        </p:txBody>
      </p:sp>
      <p:sp>
        <p:nvSpPr>
          <p:cNvPr id="7" name="Dia számának hely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Cím helye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hu-HU" smtClean="0"/>
              <a:t>Mintacím szerkesztése</a:t>
            </a:r>
            <a:endParaRPr kumimoji="0" lang="en-US"/>
          </a:p>
        </p:txBody>
      </p:sp>
      <p:sp>
        <p:nvSpPr>
          <p:cNvPr id="13" name="Szöveg helye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hu-HU" smtClean="0"/>
              <a:t>Mintaszöveg szerkesztése</a:t>
            </a:r>
          </a:p>
          <a:p>
            <a:pPr lvl="1" eaLnBrk="1" latinLnBrk="0" hangingPunct="1"/>
            <a:r>
              <a:rPr kumimoji="0" lang="hu-HU" smtClean="0"/>
              <a:t>Második szint</a:t>
            </a:r>
          </a:p>
          <a:p>
            <a:pPr lvl="2" eaLnBrk="1" latinLnBrk="0" hangingPunct="1"/>
            <a:r>
              <a:rPr kumimoji="0" lang="hu-HU" smtClean="0"/>
              <a:t>Harmadik szint</a:t>
            </a:r>
          </a:p>
          <a:p>
            <a:pPr lvl="3" eaLnBrk="1" latinLnBrk="0" hangingPunct="1"/>
            <a:r>
              <a:rPr kumimoji="0" lang="hu-HU" smtClean="0"/>
              <a:t>Negyedik szint</a:t>
            </a:r>
          </a:p>
          <a:p>
            <a:pPr lvl="4" eaLnBrk="1" latinLnBrk="0" hangingPunct="1"/>
            <a:r>
              <a:rPr kumimoji="0" lang="hu-HU" smtClean="0"/>
              <a:t>Ötödik szint</a:t>
            </a:r>
            <a:endParaRPr kumimoji="0" lang="en-US"/>
          </a:p>
        </p:txBody>
      </p:sp>
      <p:sp>
        <p:nvSpPr>
          <p:cNvPr id="14" name="Dátum helye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F19A3E9B-4BB8-4A7E-A6DA-074B8BBAAF2F}" type="datetimeFigureOut">
              <a:rPr lang="hu-HU" smtClean="0"/>
              <a:pPr/>
              <a:t>2011.09.20.</a:t>
            </a:fld>
            <a:endParaRPr lang="hu-HU"/>
          </a:p>
        </p:txBody>
      </p:sp>
      <p:sp>
        <p:nvSpPr>
          <p:cNvPr id="3" name="Élőláb helye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hu-HU"/>
          </a:p>
        </p:txBody>
      </p:sp>
      <p:sp>
        <p:nvSpPr>
          <p:cNvPr id="23" name="Dia számának helye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24EB0D66-33C9-4CAD-B447-C570BC8935E1}" type="slidenum">
              <a:rPr lang="hu-HU" smtClean="0"/>
              <a:pPr/>
              <a:t>‹#›</a:t>
            </a:fld>
            <a:endParaRPr lang="hu-H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214282" y="428604"/>
            <a:ext cx="8229600" cy="1828800"/>
          </a:xfrm>
        </p:spPr>
        <p:txBody>
          <a:bodyPr>
            <a:normAutofit fontScale="90000"/>
          </a:bodyPr>
          <a:lstStyle/>
          <a:p>
            <a:r>
              <a:rPr lang="hu-HU" sz="10700" dirty="0" smtClean="0"/>
              <a:t>Jelzőlámpa</a:t>
            </a:r>
            <a:endParaRPr lang="hu-HU" dirty="0"/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hu-HU" dirty="0" smtClean="0"/>
              <a:t>Pap Edina-Erzsébet</a:t>
            </a:r>
          </a:p>
          <a:p>
            <a:r>
              <a:rPr lang="hu-HU" dirty="0" smtClean="0"/>
              <a:t>XI.B osztály</a:t>
            </a:r>
          </a:p>
          <a:p>
            <a:r>
              <a:rPr lang="hu-HU" dirty="0" smtClean="0"/>
              <a:t>2011.szeptember.21</a:t>
            </a:r>
          </a:p>
        </p:txBody>
      </p:sp>
    </p:spTree>
  </p:cSld>
  <p:clrMapOvr>
    <a:masterClrMapping/>
  </p:clrMapOvr>
  <p:transition advClick="0" advTm="6000">
    <p:randomBar dir="vert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églalap 3"/>
          <p:cNvSpPr/>
          <p:nvPr/>
        </p:nvSpPr>
        <p:spPr>
          <a:xfrm>
            <a:off x="2857488" y="214290"/>
            <a:ext cx="3786214" cy="6429420"/>
          </a:xfrm>
          <a:prstGeom prst="rect">
            <a:avLst/>
          </a:prstGeom>
          <a:solidFill>
            <a:schemeClr val="bg1">
              <a:lumMod val="95000"/>
              <a:lumOff val="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 dirty="0">
              <a:solidFill>
                <a:schemeClr val="bg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5" name="Folyamatábra: Bekötés 4"/>
          <p:cNvSpPr/>
          <p:nvPr/>
        </p:nvSpPr>
        <p:spPr>
          <a:xfrm>
            <a:off x="3929058" y="642918"/>
            <a:ext cx="1643074" cy="1500198"/>
          </a:xfrm>
          <a:prstGeom prst="flowChartConnector">
            <a:avLst/>
          </a:prstGeom>
          <a:solidFill>
            <a:srgbClr val="FF0000"/>
          </a:solidFill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6" name="Folyamatábra: Bekötés 5"/>
          <p:cNvSpPr/>
          <p:nvPr/>
        </p:nvSpPr>
        <p:spPr>
          <a:xfrm>
            <a:off x="3857620" y="2643182"/>
            <a:ext cx="1785950" cy="1643074"/>
          </a:xfrm>
          <a:prstGeom prst="flowChartConnector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7" name="Folyamatábra: Bekötés 6"/>
          <p:cNvSpPr/>
          <p:nvPr/>
        </p:nvSpPr>
        <p:spPr>
          <a:xfrm>
            <a:off x="3786182" y="4929198"/>
            <a:ext cx="1857388" cy="1643074"/>
          </a:xfrm>
          <a:prstGeom prst="flowChartConnector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</p:spTree>
  </p:cSld>
  <p:clrMapOvr>
    <a:masterClrMapping/>
  </p:clrMapOvr>
  <p:transition spd="med" advTm="6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églalap 3"/>
          <p:cNvSpPr/>
          <p:nvPr/>
        </p:nvSpPr>
        <p:spPr>
          <a:xfrm>
            <a:off x="2857488" y="214290"/>
            <a:ext cx="3786214" cy="6429420"/>
          </a:xfrm>
          <a:prstGeom prst="rect">
            <a:avLst/>
          </a:prstGeom>
          <a:solidFill>
            <a:schemeClr val="bg1">
              <a:lumMod val="95000"/>
              <a:lumOff val="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 dirty="0">
              <a:solidFill>
                <a:schemeClr val="bg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5" name="Folyamatábra: Bekötés 4"/>
          <p:cNvSpPr/>
          <p:nvPr/>
        </p:nvSpPr>
        <p:spPr>
          <a:xfrm>
            <a:off x="3929058" y="642918"/>
            <a:ext cx="1643074" cy="1500198"/>
          </a:xfrm>
          <a:prstGeom prst="flowChartConnector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6" name="Folyamatábra: Bekötés 5"/>
          <p:cNvSpPr/>
          <p:nvPr/>
        </p:nvSpPr>
        <p:spPr>
          <a:xfrm>
            <a:off x="3857620" y="2643182"/>
            <a:ext cx="1785950" cy="1643074"/>
          </a:xfrm>
          <a:prstGeom prst="flowChartConnector">
            <a:avLst/>
          </a:prstGeom>
          <a:solidFill>
            <a:srgbClr val="FFFF00"/>
          </a:solidFill>
          <a:ln>
            <a:solidFill>
              <a:srgbClr val="FFFF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7" name="Folyamatábra: Bekötés 6"/>
          <p:cNvSpPr/>
          <p:nvPr/>
        </p:nvSpPr>
        <p:spPr>
          <a:xfrm>
            <a:off x="3786182" y="4929198"/>
            <a:ext cx="1857388" cy="1643074"/>
          </a:xfrm>
          <a:prstGeom prst="flowChartConnector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</p:spTree>
  </p:cSld>
  <p:clrMapOvr>
    <a:masterClrMapping/>
  </p:clrMapOvr>
  <p:transition advTm="6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églalap 3"/>
          <p:cNvSpPr/>
          <p:nvPr/>
        </p:nvSpPr>
        <p:spPr>
          <a:xfrm>
            <a:off x="2857488" y="214290"/>
            <a:ext cx="3786214" cy="6429420"/>
          </a:xfrm>
          <a:prstGeom prst="rect">
            <a:avLst/>
          </a:prstGeom>
          <a:solidFill>
            <a:schemeClr val="bg1">
              <a:lumMod val="95000"/>
              <a:lumOff val="5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 dirty="0">
              <a:solidFill>
                <a:schemeClr val="bg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5" name="Folyamatábra: Bekötés 4"/>
          <p:cNvSpPr/>
          <p:nvPr/>
        </p:nvSpPr>
        <p:spPr>
          <a:xfrm>
            <a:off x="3929058" y="642918"/>
            <a:ext cx="1643074" cy="1500198"/>
          </a:xfrm>
          <a:prstGeom prst="flowChartConnector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6" name="Folyamatábra: Bekötés 5"/>
          <p:cNvSpPr/>
          <p:nvPr/>
        </p:nvSpPr>
        <p:spPr>
          <a:xfrm>
            <a:off x="3857620" y="2643182"/>
            <a:ext cx="1785950" cy="1643074"/>
          </a:xfrm>
          <a:prstGeom prst="flowChartConnector">
            <a:avLst/>
          </a:prstGeom>
          <a:solidFill>
            <a:schemeClr val="tx1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  <p:sp>
        <p:nvSpPr>
          <p:cNvPr id="7" name="Folyamatábra: Bekötés 6"/>
          <p:cNvSpPr/>
          <p:nvPr/>
        </p:nvSpPr>
        <p:spPr>
          <a:xfrm>
            <a:off x="3786182" y="4929198"/>
            <a:ext cx="1857388" cy="1643074"/>
          </a:xfrm>
          <a:prstGeom prst="flowChartConnector">
            <a:avLst/>
          </a:prstGeom>
          <a:solidFill>
            <a:srgbClr val="00B050"/>
          </a:solidFill>
          <a:ln>
            <a:solidFill>
              <a:srgbClr val="00B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hu-HU"/>
          </a:p>
        </p:txBody>
      </p:sp>
    </p:spTree>
  </p:cSld>
  <p:clrMapOvr>
    <a:masterClrMapping/>
  </p:clrMapOvr>
  <p:transition advClick="0" advTm="6000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animBg="1"/>
    </p:bld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Hegycsúcs">
  <a:themeElements>
    <a:clrScheme name="Hegycsúcs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Hegycsúcs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Hegycsúcs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ă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50</TotalTime>
  <Words>7</Words>
  <Application>Microsoft Office PowerPoint</Application>
  <PresentationFormat>Expunere pe ecran (4:3)</PresentationFormat>
  <Paragraphs>5</Paragraphs>
  <Slides>4</Slides>
  <Notes>1</Notes>
  <HiddenSlides>0</HiddenSlides>
  <MMClips>0</MMClips>
  <ScaleCrop>false</ScaleCrop>
  <HeadingPairs>
    <vt:vector size="4" baseType="variant">
      <vt:variant>
        <vt:lpstr>Temă</vt:lpstr>
      </vt:variant>
      <vt:variant>
        <vt:i4>1</vt:i4>
      </vt:variant>
      <vt:variant>
        <vt:lpstr>Titluri diapozitive</vt:lpstr>
      </vt:variant>
      <vt:variant>
        <vt:i4>4</vt:i4>
      </vt:variant>
    </vt:vector>
  </HeadingPairs>
  <TitlesOfParts>
    <vt:vector size="5" baseType="lpstr">
      <vt:lpstr>Hegycsúcs</vt:lpstr>
      <vt:lpstr>Jelzőlámpa</vt:lpstr>
      <vt:lpstr>Diapozitivul 2</vt:lpstr>
      <vt:lpstr>Diapozitivul 3</vt:lpstr>
      <vt:lpstr>Diapozitivul 4</vt:lpstr>
    </vt:vector>
  </TitlesOfParts>
  <Company>Unitate Scolara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Jelzőlámpa</dc:title>
  <dc:creator>Gep</dc:creator>
  <cp:lastModifiedBy>user</cp:lastModifiedBy>
  <cp:revision>6</cp:revision>
  <dcterms:created xsi:type="dcterms:W3CDTF">2011-09-21T17:10:09Z</dcterms:created>
  <dcterms:modified xsi:type="dcterms:W3CDTF">2011-09-20T14:56:24Z</dcterms:modified>
</cp:coreProperties>
</file>

<file path=docProps/thumbnail.jpeg>
</file>