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E9DD7-2BAF-4F0E-8E59-0B38A144E3A8}" type="datetimeFigureOut">
              <a:rPr lang="ro-RO" smtClean="0"/>
              <a:t>20.09.2011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E5C9D-EE64-46AA-A367-C2C5FDEBD925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E5C9D-EE64-46AA-A367-C2C5FDEBD925}" type="slidenum">
              <a:rPr lang="ro-RO" smtClean="0"/>
              <a:t>4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hu-H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Kép beszúrásához kattintson az ikonra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9A3E9B-4BB8-4A7E-A6DA-074B8BBAAF2F}" type="datetimeFigureOut">
              <a:rPr lang="hu-HU" smtClean="0"/>
              <a:pPr/>
              <a:t>2011.09.20.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EB0D66-33C9-4CAD-B447-C570BC8935E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hu-HU" sz="10700" dirty="0" smtClean="0"/>
              <a:t>Jelzőlámpa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Pap Edina-Erzsébet</a:t>
            </a:r>
          </a:p>
          <a:p>
            <a:r>
              <a:rPr lang="hu-HU" dirty="0" smtClean="0"/>
              <a:t>XI.B osztály</a:t>
            </a:r>
          </a:p>
          <a:p>
            <a:r>
              <a:rPr lang="hu-HU" dirty="0" smtClean="0"/>
              <a:t>2011.szeptember.21</a:t>
            </a:r>
          </a:p>
        </p:txBody>
      </p:sp>
    </p:spTree>
  </p:cSld>
  <p:clrMapOvr>
    <a:masterClrMapping/>
  </p:clrMapOvr>
  <p:transition advClick="0" advTm="6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2857488" y="214290"/>
            <a:ext cx="3786214" cy="642942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lyamatábra: Bekötés 4"/>
          <p:cNvSpPr/>
          <p:nvPr/>
        </p:nvSpPr>
        <p:spPr>
          <a:xfrm>
            <a:off x="3929058" y="642918"/>
            <a:ext cx="1643074" cy="150019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Folyamatábra: Bekötés 5"/>
          <p:cNvSpPr/>
          <p:nvPr/>
        </p:nvSpPr>
        <p:spPr>
          <a:xfrm>
            <a:off x="3857620" y="2643182"/>
            <a:ext cx="1785950" cy="164307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Folyamatábra: Bekötés 6"/>
          <p:cNvSpPr/>
          <p:nvPr/>
        </p:nvSpPr>
        <p:spPr>
          <a:xfrm>
            <a:off x="3786182" y="4929198"/>
            <a:ext cx="1857388" cy="164307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spd="med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2857488" y="214290"/>
            <a:ext cx="3786214" cy="642942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lyamatábra: Bekötés 4"/>
          <p:cNvSpPr/>
          <p:nvPr/>
        </p:nvSpPr>
        <p:spPr>
          <a:xfrm>
            <a:off x="3929058" y="642918"/>
            <a:ext cx="1643074" cy="150019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Folyamatábra: Bekötés 5"/>
          <p:cNvSpPr/>
          <p:nvPr/>
        </p:nvSpPr>
        <p:spPr>
          <a:xfrm>
            <a:off x="3857620" y="2643182"/>
            <a:ext cx="1785950" cy="1643074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Folyamatábra: Bekötés 6"/>
          <p:cNvSpPr/>
          <p:nvPr/>
        </p:nvSpPr>
        <p:spPr>
          <a:xfrm>
            <a:off x="3786182" y="4929198"/>
            <a:ext cx="1857388" cy="164307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2857488" y="214290"/>
            <a:ext cx="3786214" cy="642942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lyamatábra: Bekötés 4"/>
          <p:cNvSpPr/>
          <p:nvPr/>
        </p:nvSpPr>
        <p:spPr>
          <a:xfrm>
            <a:off x="3929058" y="642918"/>
            <a:ext cx="1643074" cy="150019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Folyamatábra: Bekötés 5"/>
          <p:cNvSpPr/>
          <p:nvPr/>
        </p:nvSpPr>
        <p:spPr>
          <a:xfrm>
            <a:off x="3857620" y="2643182"/>
            <a:ext cx="1785950" cy="164307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Folyamatábra: Bekötés 6"/>
          <p:cNvSpPr/>
          <p:nvPr/>
        </p:nvSpPr>
        <p:spPr>
          <a:xfrm>
            <a:off x="3786182" y="4929198"/>
            <a:ext cx="1857388" cy="1643074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gycsúcs">
  <a:themeElements>
    <a:clrScheme name="Hegycsúcs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Hegycsúcs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egycsúcs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7</Words>
  <Application>Microsoft Office PowerPoint</Application>
  <PresentationFormat>Expunere pe ecran (4:3)</PresentationFormat>
  <Paragraphs>5</Paragraphs>
  <Slides>4</Slides>
  <Notes>1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Hegycsúcs</vt:lpstr>
      <vt:lpstr>Jelzőlámpa</vt:lpstr>
      <vt:lpstr>Diapozitivul 2</vt:lpstr>
      <vt:lpstr>Diapozitivul 3</vt:lpstr>
      <vt:lpstr>Diapozitivul 4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Jelzőlámpa</dc:title>
  <dc:creator>Gep</dc:creator>
  <cp:lastModifiedBy>user</cp:lastModifiedBy>
  <cp:revision>6</cp:revision>
  <dcterms:created xsi:type="dcterms:W3CDTF">2011-09-21T17:10:09Z</dcterms:created>
  <dcterms:modified xsi:type="dcterms:W3CDTF">2011-09-20T14:56:24Z</dcterms:modified>
</cp:coreProperties>
</file>