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  <p:sldId id="274" r:id="rId19"/>
    <p:sldId id="275" r:id="rId20"/>
    <p:sldId id="276" r:id="rId21"/>
    <p:sldId id="277" r:id="rId22"/>
  </p:sldIdLst>
  <p:sldSz cx="9144000" cy="6858000" type="screen4x3"/>
  <p:notesSz cx="6858000" cy="9144000"/>
  <p:defaultTextStyle>
    <a:defPPr>
      <a:defRPr lang="th-TH"/>
    </a:defPPr>
    <a:lvl1pPr marL="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zitiv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u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17" name="Subtitlu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o-RO" smtClean="0"/>
              <a:t>Faceți clic pentru editarea stilului de subtitlu al coordonatorului</a:t>
            </a:r>
            <a:endParaRPr kumimoji="0" lang="en-US"/>
          </a:p>
        </p:txBody>
      </p:sp>
      <p:sp>
        <p:nvSpPr>
          <p:cNvPr id="30" name="Substituent dată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19" name="Substituent subsol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27" name="Substituent număr diapozitiv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ext vertical și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o-RO" smtClean="0"/>
              <a:t>Faceți clic pentru a edita stilurile de text Coordonator</a:t>
            </a:r>
          </a:p>
          <a:p>
            <a:pPr lvl="1" eaLnBrk="1" latinLnBrk="0" hangingPunct="1"/>
            <a:r>
              <a:rPr lang="ro-RO" smtClean="0"/>
              <a:t>Al doilea nivel</a:t>
            </a:r>
          </a:p>
          <a:p>
            <a:pPr lvl="2" eaLnBrk="1" latinLnBrk="0" hangingPunct="1"/>
            <a:r>
              <a:rPr lang="ro-RO" smtClean="0"/>
              <a:t>Al treilea nivel</a:t>
            </a:r>
          </a:p>
          <a:p>
            <a:pPr lvl="3" eaLnBrk="1" latinLnBrk="0" hangingPunct="1"/>
            <a:r>
              <a:rPr lang="ro-RO" smtClean="0"/>
              <a:t>Al patrulea nivel</a:t>
            </a:r>
          </a:p>
          <a:p>
            <a:pPr lvl="4" eaLnBrk="1" latinLnBrk="0" hangingPunct="1"/>
            <a:r>
              <a:rPr lang="ro-RO" smtClean="0"/>
              <a:t>Al cincilea nivel</a:t>
            </a:r>
            <a:endParaRPr kumimoji="0" lang="en-US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lu vertical și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vertical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3" name="Substituent text vertical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o-RO" smtClean="0"/>
              <a:t>Faceți clic pentru a edita stilurile de text Coordonator</a:t>
            </a:r>
          </a:p>
          <a:p>
            <a:pPr lvl="1" eaLnBrk="1" latinLnBrk="0" hangingPunct="1"/>
            <a:r>
              <a:rPr lang="ro-RO" smtClean="0"/>
              <a:t>Al doilea nivel</a:t>
            </a:r>
          </a:p>
          <a:p>
            <a:pPr lvl="2" eaLnBrk="1" latinLnBrk="0" hangingPunct="1"/>
            <a:r>
              <a:rPr lang="ro-RO" smtClean="0"/>
              <a:t>Al treilea nivel</a:t>
            </a:r>
          </a:p>
          <a:p>
            <a:pPr lvl="3" eaLnBrk="1" latinLnBrk="0" hangingPunct="1"/>
            <a:r>
              <a:rPr lang="ro-RO" smtClean="0"/>
              <a:t>Al patrulea nivel</a:t>
            </a:r>
          </a:p>
          <a:p>
            <a:pPr lvl="4" eaLnBrk="1" latinLnBrk="0" hangingPunct="1"/>
            <a:r>
              <a:rPr lang="ro-RO" smtClean="0"/>
              <a:t>Al cincilea nivel</a:t>
            </a:r>
            <a:endParaRPr kumimoji="0" lang="en-US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u și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3" name="Substituent conținut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o-RO" smtClean="0"/>
              <a:t>Faceți clic pentru a edita stilurile de text Coordonator</a:t>
            </a:r>
          </a:p>
          <a:p>
            <a:pPr lvl="1" eaLnBrk="1" latinLnBrk="0" hangingPunct="1"/>
            <a:r>
              <a:rPr lang="ro-RO" smtClean="0"/>
              <a:t>Al doilea nivel</a:t>
            </a:r>
          </a:p>
          <a:p>
            <a:pPr lvl="2" eaLnBrk="1" latinLnBrk="0" hangingPunct="1"/>
            <a:r>
              <a:rPr lang="ro-RO" smtClean="0"/>
              <a:t>Al treilea nivel</a:t>
            </a:r>
          </a:p>
          <a:p>
            <a:pPr lvl="3" eaLnBrk="1" latinLnBrk="0" hangingPunct="1"/>
            <a:r>
              <a:rPr lang="ro-RO" smtClean="0"/>
              <a:t>Al patrulea nivel</a:t>
            </a:r>
          </a:p>
          <a:p>
            <a:pPr lvl="4" eaLnBrk="1" latinLnBrk="0" hangingPunct="1"/>
            <a:r>
              <a:rPr lang="ro-RO" smtClean="0"/>
              <a:t>Al cincilea nivel</a:t>
            </a:r>
            <a:endParaRPr kumimoji="0" lang="en-US"/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ntet secțiu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o-RO" smtClean="0"/>
              <a:t>Faceți clic pentru a edita stilurile de text Coordonator</a:t>
            </a:r>
          </a:p>
        </p:txBody>
      </p:sp>
      <p:sp>
        <p:nvSpPr>
          <p:cNvPr id="4" name="Substituent dată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5" name="Substituent subsol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ubstituent număr diapozitiv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uă tipuri de conțin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o-RO" smtClean="0"/>
              <a:t>Faceți clic pentru a edita stilurile de text Coordonator</a:t>
            </a:r>
          </a:p>
          <a:p>
            <a:pPr lvl="1" eaLnBrk="1" latinLnBrk="0" hangingPunct="1"/>
            <a:r>
              <a:rPr lang="ro-RO" smtClean="0"/>
              <a:t>Al doilea nivel</a:t>
            </a:r>
          </a:p>
          <a:p>
            <a:pPr lvl="2" eaLnBrk="1" latinLnBrk="0" hangingPunct="1"/>
            <a:r>
              <a:rPr lang="ro-RO" smtClean="0"/>
              <a:t>Al treilea nivel</a:t>
            </a:r>
          </a:p>
          <a:p>
            <a:pPr lvl="3" eaLnBrk="1" latinLnBrk="0" hangingPunct="1"/>
            <a:r>
              <a:rPr lang="ro-RO" smtClean="0"/>
              <a:t>Al patrulea nivel</a:t>
            </a:r>
          </a:p>
          <a:p>
            <a:pPr lvl="4" eaLnBrk="1" latinLnBrk="0" hangingPunct="1"/>
            <a:r>
              <a:rPr lang="ro-RO" smtClean="0"/>
              <a:t>Al cincilea nivel</a:t>
            </a:r>
            <a:endParaRPr kumimoji="0" lang="en-US"/>
          </a:p>
        </p:txBody>
      </p:sp>
      <p:sp>
        <p:nvSpPr>
          <p:cNvPr id="4" name="Substituent conținut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o-RO" smtClean="0"/>
              <a:t>Faceți clic pentru a edita stilurile de text Coordonator</a:t>
            </a:r>
          </a:p>
          <a:p>
            <a:pPr lvl="1" eaLnBrk="1" latinLnBrk="0" hangingPunct="1"/>
            <a:r>
              <a:rPr lang="ro-RO" smtClean="0"/>
              <a:t>Al doilea nivel</a:t>
            </a:r>
          </a:p>
          <a:p>
            <a:pPr lvl="2" eaLnBrk="1" latinLnBrk="0" hangingPunct="1"/>
            <a:r>
              <a:rPr lang="ro-RO" smtClean="0"/>
              <a:t>Al treilea nivel</a:t>
            </a:r>
          </a:p>
          <a:p>
            <a:pPr lvl="3" eaLnBrk="1" latinLnBrk="0" hangingPunct="1"/>
            <a:r>
              <a:rPr lang="ro-RO" smtClean="0"/>
              <a:t>Al patrulea nivel</a:t>
            </a:r>
          </a:p>
          <a:p>
            <a:pPr lvl="4" eaLnBrk="1" latinLnBrk="0" hangingPunct="1"/>
            <a:r>
              <a:rPr lang="ro-RO" smtClean="0"/>
              <a:t>Al cincilea nivel</a:t>
            </a:r>
            <a:endParaRPr kumimoji="0" lang="en-US"/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ț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3" name="Substituent text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o-RO" smtClean="0"/>
              <a:t>Faceți clic pentru a edita stilurile de text Coordonator</a:t>
            </a:r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o-RO" smtClean="0"/>
              <a:t>Faceți clic pentru a edita stilurile de text Coordonator</a:t>
            </a:r>
          </a:p>
        </p:txBody>
      </p:sp>
      <p:sp>
        <p:nvSpPr>
          <p:cNvPr id="5" name="Substituent conținut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o-RO" smtClean="0"/>
              <a:t>Faceți clic pentru a edita stilurile de text Coordonator</a:t>
            </a:r>
          </a:p>
          <a:p>
            <a:pPr lvl="1" eaLnBrk="1" latinLnBrk="0" hangingPunct="1"/>
            <a:r>
              <a:rPr lang="ro-RO" smtClean="0"/>
              <a:t>Al doilea nivel</a:t>
            </a:r>
          </a:p>
          <a:p>
            <a:pPr lvl="2" eaLnBrk="1" latinLnBrk="0" hangingPunct="1"/>
            <a:r>
              <a:rPr lang="ro-RO" smtClean="0"/>
              <a:t>Al treilea nivel</a:t>
            </a:r>
          </a:p>
          <a:p>
            <a:pPr lvl="3" eaLnBrk="1" latinLnBrk="0" hangingPunct="1"/>
            <a:r>
              <a:rPr lang="ro-RO" smtClean="0"/>
              <a:t>Al patrulea nivel</a:t>
            </a:r>
          </a:p>
          <a:p>
            <a:pPr lvl="4" eaLnBrk="1" latinLnBrk="0" hangingPunct="1"/>
            <a:r>
              <a:rPr lang="ro-RO" smtClean="0"/>
              <a:t>Al cincilea nivel</a:t>
            </a:r>
            <a:endParaRPr kumimoji="0" lang="en-US"/>
          </a:p>
        </p:txBody>
      </p:sp>
      <p:sp>
        <p:nvSpPr>
          <p:cNvPr id="6" name="Substituent conținut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o-RO" smtClean="0"/>
              <a:t>Faceți clic pentru a edita stilurile de text Coordonator</a:t>
            </a:r>
          </a:p>
          <a:p>
            <a:pPr lvl="1" eaLnBrk="1" latinLnBrk="0" hangingPunct="1"/>
            <a:r>
              <a:rPr lang="ro-RO" smtClean="0"/>
              <a:t>Al doilea nivel</a:t>
            </a:r>
          </a:p>
          <a:p>
            <a:pPr lvl="2" eaLnBrk="1" latinLnBrk="0" hangingPunct="1"/>
            <a:r>
              <a:rPr lang="ro-RO" smtClean="0"/>
              <a:t>Al treilea nivel</a:t>
            </a:r>
          </a:p>
          <a:p>
            <a:pPr lvl="3" eaLnBrk="1" latinLnBrk="0" hangingPunct="1"/>
            <a:r>
              <a:rPr lang="ro-RO" smtClean="0"/>
              <a:t>Al patrulea nivel</a:t>
            </a:r>
          </a:p>
          <a:p>
            <a:pPr lvl="4" eaLnBrk="1" latinLnBrk="0" hangingPunct="1"/>
            <a:r>
              <a:rPr lang="ro-RO" smtClean="0"/>
              <a:t>Al cincilea nivel</a:t>
            </a:r>
            <a:endParaRPr kumimoji="0" lang="en-US"/>
          </a:p>
        </p:txBody>
      </p:sp>
      <p:sp>
        <p:nvSpPr>
          <p:cNvPr id="7" name="Substituent dată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8" name="Substituent subsol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9" name="Substituent număr diapozitiv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Doar titl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3" name="Substituent dată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4" name="Substituent subsol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5" name="Substituent număr diapozitiv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Necompleta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dată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3" name="Substituent subsol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4" name="Substituent număr diapozitiv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ținut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3" name="Substituent text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o-RO" smtClean="0"/>
              <a:t>Faceți clic pentru a edita stilurile de text Coordonator</a:t>
            </a:r>
          </a:p>
        </p:txBody>
      </p:sp>
      <p:sp>
        <p:nvSpPr>
          <p:cNvPr id="4" name="Substituent conținut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o-RO" smtClean="0"/>
              <a:t>Faceți clic pentru a edita stilurile de text Coordonator</a:t>
            </a:r>
          </a:p>
          <a:p>
            <a:pPr lvl="1" eaLnBrk="1" latinLnBrk="0" hangingPunct="1"/>
            <a:r>
              <a:rPr lang="ro-RO" smtClean="0"/>
              <a:t>Al doilea nivel</a:t>
            </a:r>
          </a:p>
          <a:p>
            <a:pPr lvl="2" eaLnBrk="1" latinLnBrk="0" hangingPunct="1"/>
            <a:r>
              <a:rPr lang="ro-RO" smtClean="0"/>
              <a:t>Al treilea nivel</a:t>
            </a:r>
          </a:p>
          <a:p>
            <a:pPr lvl="3" eaLnBrk="1" latinLnBrk="0" hangingPunct="1"/>
            <a:r>
              <a:rPr lang="ro-RO" smtClean="0"/>
              <a:t>Al patrulea nivel</a:t>
            </a:r>
          </a:p>
          <a:p>
            <a:pPr lvl="4" eaLnBrk="1" latinLnBrk="0" hangingPunct="1"/>
            <a:r>
              <a:rPr lang="ro-RO" smtClean="0"/>
              <a:t>Al cincilea nivel</a:t>
            </a:r>
            <a:endParaRPr kumimoji="0" lang="en-US"/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</p:spTree>
  </p:cSld>
  <p:clrMapOvr>
    <a:masterClrMapping/>
  </p:clrMapOvr>
  <p:transition>
    <p:wheel spokes="3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ine cu legend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Dreptunghi cu un colţ tăiat şi rotunjit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Triunghi drept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u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4" name="Substituent text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o-RO" smtClean="0"/>
              <a:t>Faceți clic pentru a edita stilurile de text Coordonator</a:t>
            </a:r>
          </a:p>
        </p:txBody>
      </p:sp>
      <p:sp>
        <p:nvSpPr>
          <p:cNvPr id="5" name="Substituent dată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  <p:sp>
        <p:nvSpPr>
          <p:cNvPr id="3" name="Substituent imagine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o-RO" smtClean="0"/>
              <a:t>Faceți clic pe pictogramă pentru a adăuga o imagine</a:t>
            </a:r>
            <a:endParaRPr kumimoji="0" lang="en-US" dirty="0"/>
          </a:p>
        </p:txBody>
      </p:sp>
      <p:sp>
        <p:nvSpPr>
          <p:cNvPr id="10" name="Formă liberă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ormă liberă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ransition>
    <p:wheel spokes="3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ormă liberă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ormă liberă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Substituent titlu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o-RO" smtClean="0"/>
              <a:t>Faceți clic pentru a edita stilul de titlu Coordonator</a:t>
            </a:r>
            <a:endParaRPr kumimoji="0" lang="en-US"/>
          </a:p>
        </p:txBody>
      </p:sp>
      <p:sp>
        <p:nvSpPr>
          <p:cNvPr id="30" name="Substituent text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o-RO" smtClean="0"/>
              <a:t>Faceți clic pentru a edita stilurile de text Coordonator</a:t>
            </a:r>
          </a:p>
          <a:p>
            <a:pPr lvl="1" eaLnBrk="1" latinLnBrk="0" hangingPunct="1"/>
            <a:r>
              <a:rPr kumimoji="0" lang="ro-RO" smtClean="0"/>
              <a:t>Al doilea nivel</a:t>
            </a:r>
          </a:p>
          <a:p>
            <a:pPr lvl="2" eaLnBrk="1" latinLnBrk="0" hangingPunct="1"/>
            <a:r>
              <a:rPr kumimoji="0" lang="ro-RO" smtClean="0"/>
              <a:t>Al treilea nivel</a:t>
            </a:r>
          </a:p>
          <a:p>
            <a:pPr lvl="3" eaLnBrk="1" latinLnBrk="0" hangingPunct="1"/>
            <a:r>
              <a:rPr kumimoji="0" lang="ro-RO" smtClean="0"/>
              <a:t>Al patrulea nivel</a:t>
            </a:r>
          </a:p>
          <a:p>
            <a:pPr lvl="4" eaLnBrk="1" latinLnBrk="0" hangingPunct="1"/>
            <a:r>
              <a:rPr kumimoji="0" lang="ro-RO" smtClean="0"/>
              <a:t>Al cincilea nivel</a:t>
            </a:r>
            <a:endParaRPr kumimoji="0" lang="en-US"/>
          </a:p>
        </p:txBody>
      </p:sp>
      <p:sp>
        <p:nvSpPr>
          <p:cNvPr id="10" name="Substituent dată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2523834-D636-478D-BA50-6AE43339F7E7}" type="datetimeFigureOut">
              <a:rPr lang="th-TH" smtClean="0"/>
              <a:pPr/>
              <a:t>10/05/55</a:t>
            </a:fld>
            <a:endParaRPr lang="th-TH"/>
          </a:p>
        </p:txBody>
      </p:sp>
      <p:sp>
        <p:nvSpPr>
          <p:cNvPr id="22" name="Substituent subsol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th-TH"/>
          </a:p>
        </p:txBody>
      </p:sp>
      <p:sp>
        <p:nvSpPr>
          <p:cNvPr id="18" name="Substituent număr diapozitiv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7F13B9A-CE78-41E7-B497-81025637A244}" type="slidenum">
              <a:rPr lang="th-TH" smtClean="0"/>
              <a:pPr/>
              <a:t>‹#›</a:t>
            </a:fld>
            <a:endParaRPr lang="th-TH"/>
          </a:p>
        </p:txBody>
      </p:sp>
      <p:grpSp>
        <p:nvGrpSpPr>
          <p:cNvPr id="2" name="Grupare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ormă liberă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ormă liberă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ransition>
    <p:wheel spokes="3"/>
  </p:transition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>
          <a:xfrm>
            <a:off x="0" y="2132856"/>
            <a:ext cx="7772400" cy="1470025"/>
          </a:xfrm>
        </p:spPr>
        <p:txBody>
          <a:bodyPr/>
          <a:lstStyle/>
          <a:p>
            <a:r>
              <a:rPr lang="en-US" dirty="0" smtClean="0">
                <a:solidFill>
                  <a:srgbClr val="002060"/>
                </a:solidFill>
                <a:latin typeface="Baskerville Old Face" pitchFamily="18" charset="0"/>
              </a:rPr>
              <a:t>MERCEDES – BENZ</a:t>
            </a:r>
            <a:endParaRPr lang="th-TH" dirty="0">
              <a:solidFill>
                <a:srgbClr val="002060"/>
              </a:solidFill>
              <a:latin typeface="Baskerville Old Face" pitchFamily="18" charset="0"/>
            </a:endParaRPr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>
          <a:xfrm>
            <a:off x="2843808" y="3861048"/>
            <a:ext cx="5792688" cy="1777752"/>
          </a:xfrm>
        </p:spPr>
        <p:txBody>
          <a:bodyPr/>
          <a:lstStyle/>
          <a:p>
            <a:r>
              <a:rPr lang="en-US" dirty="0" smtClean="0">
                <a:solidFill>
                  <a:srgbClr val="002060"/>
                </a:solidFill>
                <a:latin typeface="Baskerville Old Face" pitchFamily="18" charset="0"/>
              </a:rPr>
              <a:t>A  N</a:t>
            </a:r>
            <a:r>
              <a:rPr lang="hu-HU" dirty="0">
                <a:solidFill>
                  <a:srgbClr val="002060"/>
                </a:solidFill>
                <a:latin typeface="Baskerville Old Face" pitchFamily="18" charset="0"/>
              </a:rPr>
              <a:t>é</a:t>
            </a:r>
            <a:r>
              <a:rPr lang="hu-HU" dirty="0" smtClean="0">
                <a:solidFill>
                  <a:srgbClr val="002060"/>
                </a:solidFill>
                <a:latin typeface="Baskerville Old Face" pitchFamily="18" charset="0"/>
              </a:rPr>
              <a:t>met autogyártás csucsteljesitménye</a:t>
            </a:r>
            <a:endParaRPr lang="th-TH" dirty="0">
              <a:solidFill>
                <a:srgbClr val="002060"/>
              </a:solidFill>
              <a:latin typeface="Baskerville Old Face" pitchFamily="18" charset="0"/>
            </a:endParaRPr>
          </a:p>
        </p:txBody>
      </p:sp>
    </p:spTree>
  </p:cSld>
  <p:clrMapOvr>
    <a:masterClrMapping/>
  </p:clrMapOvr>
  <p:transition spd="med" advClick="0" advTm="2000">
    <p:split orient="vert" dir="in"/>
  </p:transition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GL  osztály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r>
              <a:rPr lang="hu-HU" dirty="0" smtClean="0"/>
              <a:t>GL  200</a:t>
            </a:r>
          </a:p>
          <a:p>
            <a:r>
              <a:rPr lang="hu-HU" dirty="0" smtClean="0"/>
              <a:t>      220</a:t>
            </a:r>
          </a:p>
          <a:p>
            <a:r>
              <a:rPr lang="hu-HU" dirty="0" smtClean="0"/>
              <a:t>      250</a:t>
            </a:r>
          </a:p>
          <a:p>
            <a:r>
              <a:rPr lang="hu-HU" dirty="0" smtClean="0"/>
              <a:t>      270</a:t>
            </a:r>
          </a:p>
          <a:p>
            <a:r>
              <a:rPr lang="hu-HU" dirty="0" smtClean="0"/>
              <a:t>      300</a:t>
            </a:r>
          </a:p>
          <a:p>
            <a:r>
              <a:rPr lang="hu-HU" dirty="0" smtClean="0"/>
              <a:t>      320</a:t>
            </a:r>
          </a:p>
          <a:p>
            <a:r>
              <a:rPr lang="hu-HU" dirty="0" smtClean="0"/>
              <a:t>      350</a:t>
            </a:r>
          </a:p>
          <a:p>
            <a:r>
              <a:rPr lang="hu-HU" dirty="0" smtClean="0"/>
              <a:t>      400</a:t>
            </a:r>
            <a:endParaRPr lang="th-TH" dirty="0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U</a:t>
            </a:r>
            <a:r>
              <a:rPr lang="hu-HU" smtClean="0"/>
              <a:t>jabb  tipusu  terepjáró        a mercedes-nél,                         több  lóerővel                     mint  a  G                            kategória.</a:t>
            </a:r>
            <a:endParaRPr lang="th-TH" dirty="0"/>
          </a:p>
        </p:txBody>
      </p:sp>
    </p:spTree>
  </p:cSld>
  <p:clrMapOvr>
    <a:masterClrMapping/>
  </p:clrMapOvr>
  <p:transition>
    <p:push dir="d"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GLK  osztály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r>
              <a:rPr lang="hu-HU" dirty="0" smtClean="0"/>
              <a:t>GLK  200</a:t>
            </a:r>
          </a:p>
          <a:p>
            <a:r>
              <a:rPr lang="hu-HU" dirty="0" smtClean="0"/>
              <a:t>         220</a:t>
            </a:r>
          </a:p>
          <a:p>
            <a:r>
              <a:rPr lang="hu-HU" dirty="0" smtClean="0"/>
              <a:t>         250 </a:t>
            </a:r>
          </a:p>
          <a:p>
            <a:r>
              <a:rPr lang="hu-HU" dirty="0" smtClean="0"/>
              <a:t>         270</a:t>
            </a:r>
          </a:p>
          <a:p>
            <a:r>
              <a:rPr lang="hu-HU" dirty="0" smtClean="0"/>
              <a:t>         300</a:t>
            </a:r>
          </a:p>
          <a:p>
            <a:r>
              <a:rPr lang="hu-HU" dirty="0" smtClean="0"/>
              <a:t>         320</a:t>
            </a:r>
          </a:p>
          <a:p>
            <a:r>
              <a:rPr lang="hu-HU" dirty="0" smtClean="0"/>
              <a:t>         350</a:t>
            </a:r>
          </a:p>
          <a:p>
            <a:r>
              <a:rPr lang="hu-HU" dirty="0" smtClean="0"/>
              <a:t>         400</a:t>
            </a:r>
          </a:p>
          <a:p>
            <a:r>
              <a:rPr lang="hu-HU" dirty="0" smtClean="0"/>
              <a:t>         450</a:t>
            </a:r>
          </a:p>
          <a:p>
            <a:r>
              <a:rPr lang="hu-HU" dirty="0" smtClean="0"/>
              <a:t>         500</a:t>
            </a:r>
          </a:p>
          <a:p>
            <a:r>
              <a:rPr lang="hu-HU" dirty="0" smtClean="0"/>
              <a:t>         50AMG</a:t>
            </a:r>
          </a:p>
          <a:p>
            <a:r>
              <a:rPr lang="hu-HU" dirty="0" smtClean="0"/>
              <a:t>         55AMG</a:t>
            </a:r>
          </a:p>
          <a:p>
            <a:r>
              <a:rPr lang="hu-HU" dirty="0" smtClean="0"/>
              <a:t>         65AMG</a:t>
            </a:r>
            <a:endParaRPr lang="th-TH" dirty="0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err="1" smtClean="0"/>
              <a:t>Luxus-terep</a:t>
            </a:r>
            <a:r>
              <a:rPr lang="hu-HU" dirty="0" smtClean="0"/>
              <a:t>járó,                  tele                                           minden                                  létező                                          extrával.</a:t>
            </a:r>
            <a:endParaRPr lang="th-TH" dirty="0"/>
          </a:p>
        </p:txBody>
      </p:sp>
    </p:spTree>
  </p:cSld>
  <p:clrMapOvr>
    <a:masterClrMapping/>
  </p:clrMapOvr>
  <p:transition>
    <p:newsflash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ML  osztály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>
          <a:xfrm>
            <a:off x="467544" y="1412776"/>
            <a:ext cx="3008313" cy="4691063"/>
          </a:xfrm>
        </p:spPr>
        <p:txBody>
          <a:bodyPr/>
          <a:lstStyle/>
          <a:p>
            <a:r>
              <a:rPr lang="hu-HU" dirty="0" smtClean="0"/>
              <a:t>ML  </a:t>
            </a:r>
            <a:endParaRPr lang="th-TH" dirty="0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err="1" smtClean="0"/>
              <a:t>Luxus-terep</a:t>
            </a:r>
            <a:r>
              <a:rPr lang="hu-HU" dirty="0" smtClean="0"/>
              <a:t>járó,                  tele                                           minden                                  létező                                          extrával.</a:t>
            </a:r>
            <a:endParaRPr lang="th-TH" dirty="0" smtClean="0"/>
          </a:p>
          <a:p>
            <a:endParaRPr lang="th-TH" dirty="0"/>
          </a:p>
        </p:txBody>
      </p:sp>
      <p:sp>
        <p:nvSpPr>
          <p:cNvPr id="5" name="Dreptunghi 4"/>
          <p:cNvSpPr/>
          <p:nvPr/>
        </p:nvSpPr>
        <p:spPr>
          <a:xfrm>
            <a:off x="827584" y="1340768"/>
            <a:ext cx="4572000" cy="2308324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hu-HU" sz="1800" dirty="0" smtClean="0"/>
              <a:t>      200</a:t>
            </a:r>
          </a:p>
          <a:p>
            <a:r>
              <a:rPr lang="hu-HU" sz="1800" dirty="0" smtClean="0"/>
              <a:t>      220</a:t>
            </a:r>
          </a:p>
          <a:p>
            <a:r>
              <a:rPr lang="hu-HU" sz="1800" dirty="0" smtClean="0"/>
              <a:t>      250</a:t>
            </a:r>
          </a:p>
          <a:p>
            <a:r>
              <a:rPr lang="hu-HU" sz="1800" dirty="0" smtClean="0"/>
              <a:t>      270</a:t>
            </a:r>
          </a:p>
          <a:p>
            <a:r>
              <a:rPr lang="hu-HU" sz="1800" dirty="0" smtClean="0"/>
              <a:t>      300</a:t>
            </a:r>
          </a:p>
          <a:p>
            <a:r>
              <a:rPr lang="hu-HU" sz="1800" dirty="0" smtClean="0"/>
              <a:t>      320</a:t>
            </a:r>
          </a:p>
          <a:p>
            <a:r>
              <a:rPr lang="hu-HU" sz="1800" dirty="0" smtClean="0"/>
              <a:t>      350</a:t>
            </a:r>
          </a:p>
          <a:p>
            <a:r>
              <a:rPr lang="hu-HU" sz="1800" dirty="0" smtClean="0"/>
              <a:t>      400</a:t>
            </a:r>
            <a:endParaRPr lang="th-TH" sz="1800" dirty="0"/>
          </a:p>
        </p:txBody>
      </p:sp>
    </p:spTree>
  </p:cSld>
  <p:clrMapOvr>
    <a:masterClrMapping/>
  </p:clrMapOvr>
  <p:transition>
    <p:wheel spokes="3"/>
  </p:transition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MLK  osztály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r>
              <a:rPr lang="hu-HU" dirty="0" smtClean="0"/>
              <a:t>MLK 200</a:t>
            </a:r>
          </a:p>
          <a:p>
            <a:r>
              <a:rPr lang="hu-HU" dirty="0" smtClean="0"/>
              <a:t>         220</a:t>
            </a:r>
          </a:p>
          <a:p>
            <a:r>
              <a:rPr lang="hu-HU" dirty="0" smtClean="0"/>
              <a:t>         250 </a:t>
            </a:r>
          </a:p>
          <a:p>
            <a:r>
              <a:rPr lang="hu-HU" dirty="0" smtClean="0"/>
              <a:t>         270</a:t>
            </a:r>
          </a:p>
          <a:p>
            <a:r>
              <a:rPr lang="hu-HU" dirty="0" smtClean="0"/>
              <a:t>         300</a:t>
            </a:r>
          </a:p>
          <a:p>
            <a:r>
              <a:rPr lang="hu-HU" dirty="0" smtClean="0"/>
              <a:t>         320</a:t>
            </a:r>
          </a:p>
          <a:p>
            <a:r>
              <a:rPr lang="hu-HU" dirty="0" smtClean="0"/>
              <a:t>         350</a:t>
            </a:r>
          </a:p>
          <a:p>
            <a:r>
              <a:rPr lang="hu-HU" dirty="0" smtClean="0"/>
              <a:t>         400</a:t>
            </a:r>
          </a:p>
          <a:p>
            <a:r>
              <a:rPr lang="hu-HU" dirty="0" smtClean="0"/>
              <a:t>         450</a:t>
            </a:r>
          </a:p>
          <a:p>
            <a:r>
              <a:rPr lang="hu-HU" dirty="0" smtClean="0"/>
              <a:t>         500</a:t>
            </a:r>
          </a:p>
          <a:p>
            <a:r>
              <a:rPr lang="hu-HU" dirty="0" smtClean="0"/>
              <a:t>         50AMG</a:t>
            </a:r>
          </a:p>
          <a:p>
            <a:r>
              <a:rPr lang="hu-HU" dirty="0" smtClean="0"/>
              <a:t>         55AMG</a:t>
            </a:r>
          </a:p>
          <a:p>
            <a:r>
              <a:rPr lang="hu-HU" dirty="0" smtClean="0"/>
              <a:t>         65AMG</a:t>
            </a:r>
            <a:endParaRPr lang="th-TH" dirty="0" smtClean="0"/>
          </a:p>
          <a:p>
            <a:r>
              <a:rPr lang="hu-HU" dirty="0" smtClean="0"/>
              <a:t> </a:t>
            </a:r>
            <a:endParaRPr lang="th-TH" dirty="0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err="1" smtClean="0"/>
              <a:t>Luxus-terep</a:t>
            </a:r>
            <a:r>
              <a:rPr lang="hu-HU" dirty="0" smtClean="0"/>
              <a:t>járó,                  tele                                           minden                                  létező                                          extrával.</a:t>
            </a:r>
            <a:endParaRPr lang="th-TH" dirty="0" smtClean="0"/>
          </a:p>
          <a:p>
            <a:endParaRPr lang="th-TH" dirty="0"/>
          </a:p>
        </p:txBody>
      </p:sp>
    </p:spTree>
  </p:cSld>
  <p:clrMapOvr>
    <a:masterClrMapping/>
  </p:clrMapOvr>
  <p:transition>
    <p:wheel spokes="3"/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R  osztály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r>
              <a:rPr lang="hu-HU" dirty="0" smtClean="0"/>
              <a:t>R  250</a:t>
            </a:r>
          </a:p>
          <a:p>
            <a:r>
              <a:rPr lang="hu-HU" dirty="0" smtClean="0"/>
              <a:t>    300</a:t>
            </a:r>
          </a:p>
          <a:p>
            <a:r>
              <a:rPr lang="hu-HU" dirty="0" smtClean="0"/>
              <a:t>    320</a:t>
            </a:r>
          </a:p>
          <a:p>
            <a:r>
              <a:rPr lang="hu-HU" dirty="0" smtClean="0"/>
              <a:t>    350</a:t>
            </a:r>
          </a:p>
          <a:p>
            <a:r>
              <a:rPr lang="hu-HU" dirty="0" smtClean="0"/>
              <a:t>    400</a:t>
            </a:r>
          </a:p>
          <a:p>
            <a:r>
              <a:rPr lang="hu-HU" dirty="0" smtClean="0"/>
              <a:t>    50AMG</a:t>
            </a:r>
          </a:p>
          <a:p>
            <a:r>
              <a:rPr lang="hu-HU" dirty="0" smtClean="0"/>
              <a:t>    60AMG</a:t>
            </a:r>
          </a:p>
          <a:p>
            <a:r>
              <a:rPr lang="hu-HU" dirty="0" smtClean="0"/>
              <a:t>    65AMG</a:t>
            </a:r>
            <a:endParaRPr lang="th-TH" dirty="0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hu-HU" smtClean="0"/>
              <a:t>Kényelmes,                                    szép  kulsővel                              ellátott                                     kategória                                             a                                        mercedes-nél.</a:t>
            </a:r>
            <a:endParaRPr lang="th-TH" dirty="0"/>
          </a:p>
        </p:txBody>
      </p:sp>
    </p:spTree>
  </p:cSld>
  <p:clrMapOvr>
    <a:masterClrMapping/>
  </p:clrMapOvr>
  <p:transition>
    <p:wheel spokes="3"/>
  </p:transition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S  osztály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r>
              <a:rPr lang="hu-HU" dirty="0" smtClean="0"/>
              <a:t>S  260</a:t>
            </a:r>
          </a:p>
          <a:p>
            <a:r>
              <a:rPr lang="hu-HU" dirty="0" smtClean="0"/>
              <a:t>    280</a:t>
            </a:r>
          </a:p>
          <a:p>
            <a:r>
              <a:rPr lang="hu-HU" dirty="0" smtClean="0"/>
              <a:t>    300</a:t>
            </a:r>
          </a:p>
          <a:p>
            <a:r>
              <a:rPr lang="hu-HU" dirty="0" smtClean="0"/>
              <a:t>    320</a:t>
            </a:r>
          </a:p>
          <a:p>
            <a:r>
              <a:rPr lang="hu-HU" dirty="0" smtClean="0"/>
              <a:t>    350</a:t>
            </a:r>
          </a:p>
          <a:p>
            <a:r>
              <a:rPr lang="hu-HU" dirty="0" smtClean="0"/>
              <a:t>    380</a:t>
            </a:r>
          </a:p>
          <a:p>
            <a:r>
              <a:rPr lang="hu-HU" dirty="0" smtClean="0"/>
              <a:t>    400</a:t>
            </a:r>
          </a:p>
          <a:p>
            <a:r>
              <a:rPr lang="hu-HU" dirty="0" smtClean="0"/>
              <a:t>    50AMG</a:t>
            </a:r>
          </a:p>
          <a:p>
            <a:r>
              <a:rPr lang="hu-HU" dirty="0" smtClean="0"/>
              <a:t>    60AMG</a:t>
            </a:r>
          </a:p>
          <a:p>
            <a:r>
              <a:rPr lang="hu-HU" dirty="0" smtClean="0"/>
              <a:t>    65AMG</a:t>
            </a:r>
            <a:endParaRPr lang="th-TH" dirty="0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A  </a:t>
            </a:r>
            <a:r>
              <a:rPr lang="en-US" dirty="0" err="1" smtClean="0"/>
              <a:t>legnag</a:t>
            </a:r>
            <a:r>
              <a:rPr lang="hu-HU" smtClean="0"/>
              <a:t>yobb,                          legtöbb extrával                            szerelt  széria,                          kombiban                                   nem  kapható.</a:t>
            </a:r>
            <a:endParaRPr lang="th-TH" dirty="0"/>
          </a:p>
        </p:txBody>
      </p:sp>
    </p:spTree>
  </p:cSld>
  <p:clrMapOvr>
    <a:masterClrMapping/>
  </p:clrMapOvr>
  <p:transition>
    <p:wheel spokes="3"/>
  </p:transition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SL  osztály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err="1" smtClean="0"/>
              <a:t>Sportaut</a:t>
            </a:r>
            <a:r>
              <a:rPr lang="hu-HU" dirty="0" smtClean="0"/>
              <a:t>ó,                               minden                                    létező                                  extrával                                         szerelve.</a:t>
            </a:r>
            <a:endParaRPr lang="th-TH" dirty="0"/>
          </a:p>
        </p:txBody>
      </p:sp>
    </p:spTree>
  </p:cSld>
  <p:clrMapOvr>
    <a:masterClrMapping/>
  </p:clrMapOvr>
  <p:transition>
    <p:wheel spokes="3"/>
  </p:transition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SLK  osztály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err="1" smtClean="0"/>
              <a:t>Sportaut</a:t>
            </a:r>
            <a:r>
              <a:rPr lang="hu-HU" dirty="0" smtClean="0"/>
              <a:t>ó,                               minden                                    létező                                  extrával                                         szerelve.</a:t>
            </a:r>
            <a:endParaRPr lang="th-TH" dirty="0" smtClean="0"/>
          </a:p>
          <a:p>
            <a:endParaRPr lang="th-TH" dirty="0"/>
          </a:p>
        </p:txBody>
      </p:sp>
    </p:spTree>
  </p:cSld>
  <p:clrMapOvr>
    <a:masterClrMapping/>
  </p:clrMapOvr>
  <p:transition>
    <p:wheel spokes="3"/>
  </p:transition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SLR  Maclaren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err="1" smtClean="0"/>
              <a:t>Mclaren</a:t>
            </a:r>
            <a:r>
              <a:rPr lang="en-US" dirty="0" smtClean="0"/>
              <a:t>                                     a </a:t>
            </a:r>
            <a:r>
              <a:rPr lang="en-US" dirty="0" err="1" smtClean="0"/>
              <a:t>mercedes</a:t>
            </a:r>
            <a:r>
              <a:rPr lang="en-US" dirty="0" smtClean="0"/>
              <a:t>                                  </a:t>
            </a:r>
            <a:r>
              <a:rPr lang="en-US" dirty="0" err="1" smtClean="0"/>
              <a:t>aut</a:t>
            </a:r>
            <a:r>
              <a:rPr lang="hu-HU" dirty="0" smtClean="0"/>
              <a:t>ógyártás</a:t>
            </a:r>
            <a:r>
              <a:rPr lang="en-US" dirty="0" smtClean="0"/>
              <a:t>                                          </a:t>
            </a:r>
            <a:r>
              <a:rPr lang="en-US" dirty="0" err="1" smtClean="0"/>
              <a:t>csucsteljesitm</a:t>
            </a:r>
            <a:r>
              <a:rPr lang="hu-HU" dirty="0" smtClean="0"/>
              <a:t>énye.</a:t>
            </a:r>
            <a:r>
              <a:rPr lang="en-US" dirty="0" smtClean="0"/>
              <a:t>  </a:t>
            </a:r>
            <a:endParaRPr lang="th-TH" dirty="0"/>
          </a:p>
        </p:txBody>
      </p:sp>
    </p:spTree>
  </p:cSld>
  <p:clrMapOvr>
    <a:masterClrMapping/>
  </p:clrMapOvr>
  <p:transition>
    <p:wheel spokes="3"/>
  </p:transition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smtClean="0"/>
              <a:t>Vito</a:t>
            </a:r>
            <a:endParaRPr lang="th-TH" dirty="0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Kisbus</a:t>
            </a:r>
            <a:r>
              <a:rPr lang="hu-HU" dirty="0" smtClean="0"/>
              <a:t>zban  kiszerelt  kategória,  családi  autónak,  vagy  teherszállitásra  alkalmas.</a:t>
            </a:r>
            <a:endParaRPr lang="th-TH" dirty="0"/>
          </a:p>
        </p:txBody>
      </p:sp>
    </p:spTree>
  </p:cSld>
  <p:clrMapOvr>
    <a:masterClrMapping/>
  </p:clrMapOvr>
  <p:transition>
    <p:wheel spokes="3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>
                <a:latin typeface="Baskerville Old Face" pitchFamily="18" charset="0"/>
              </a:rPr>
              <a:t>A  </a:t>
            </a:r>
            <a:r>
              <a:rPr lang="en-US" sz="3200" dirty="0" err="1" smtClean="0">
                <a:latin typeface="Baskerville Old Face" pitchFamily="18" charset="0"/>
              </a:rPr>
              <a:t>oszt</a:t>
            </a:r>
            <a:r>
              <a:rPr lang="hu-HU" sz="3200" dirty="0" smtClean="0">
                <a:latin typeface="Baskerville Old Face" pitchFamily="18" charset="0"/>
              </a:rPr>
              <a:t>ály</a:t>
            </a:r>
            <a:endParaRPr lang="th-TH" sz="3200" dirty="0">
              <a:latin typeface="Baskerville Old Face" pitchFamily="18" charset="0"/>
            </a:endParaRPr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latin typeface="Baskerville Old Face" pitchFamily="18" charset="0"/>
              </a:rPr>
              <a:t>A  160</a:t>
            </a:r>
          </a:p>
          <a:p>
            <a:r>
              <a:rPr lang="en-US" sz="2800" dirty="0">
                <a:latin typeface="Baskerville Old Face" pitchFamily="18" charset="0"/>
              </a:rPr>
              <a:t> </a:t>
            </a:r>
            <a:r>
              <a:rPr lang="en-US" sz="2800" dirty="0" smtClean="0">
                <a:latin typeface="Baskerville Old Face" pitchFamily="18" charset="0"/>
              </a:rPr>
              <a:t>    170</a:t>
            </a:r>
          </a:p>
          <a:p>
            <a:r>
              <a:rPr lang="en-US" sz="2800" dirty="0">
                <a:latin typeface="Baskerville Old Face" pitchFamily="18" charset="0"/>
              </a:rPr>
              <a:t> </a:t>
            </a:r>
            <a:r>
              <a:rPr lang="en-US" sz="2800" dirty="0" smtClean="0">
                <a:latin typeface="Baskerville Old Face" pitchFamily="18" charset="0"/>
              </a:rPr>
              <a:t>    180</a:t>
            </a:r>
          </a:p>
          <a:p>
            <a:r>
              <a:rPr lang="en-US" sz="2800" dirty="0">
                <a:latin typeface="Baskerville Old Face" pitchFamily="18" charset="0"/>
              </a:rPr>
              <a:t> </a:t>
            </a:r>
            <a:r>
              <a:rPr lang="en-US" sz="2800" dirty="0" smtClean="0">
                <a:latin typeface="Baskerville Old Face" pitchFamily="18" charset="0"/>
              </a:rPr>
              <a:t>    190</a:t>
            </a:r>
          </a:p>
          <a:p>
            <a:r>
              <a:rPr lang="en-US" sz="2800" dirty="0">
                <a:latin typeface="Baskerville Old Face" pitchFamily="18" charset="0"/>
              </a:rPr>
              <a:t> </a:t>
            </a:r>
            <a:r>
              <a:rPr lang="en-US" sz="2800" dirty="0" smtClean="0">
                <a:latin typeface="Baskerville Old Face" pitchFamily="18" charset="0"/>
              </a:rPr>
              <a:t>    200</a:t>
            </a:r>
            <a:endParaRPr lang="th-TH" sz="2800" dirty="0">
              <a:latin typeface="Baskerville Old Face" pitchFamily="18" charset="0"/>
            </a:endParaRPr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hu-HU" dirty="0" smtClean="0"/>
              <a:t>Az  A kategóriáju  autok  a  mercedes-nel  városi kisfogyasztásu                                 autok,                                        a leheto                            legnagyobb              kényelemmel                            és                             eleganciával.</a:t>
            </a:r>
            <a:endParaRPr lang="th-TH" dirty="0"/>
          </a:p>
        </p:txBody>
      </p:sp>
    </p:spTree>
  </p:cSld>
  <p:clrMapOvr>
    <a:masterClrMapping/>
  </p:clrMapOvr>
  <p:transition>
    <p:wheel spokes="8"/>
  </p:transition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smtClean="0"/>
              <a:t>Viano</a:t>
            </a:r>
            <a:endParaRPr lang="th-TH" dirty="0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Kisbus</a:t>
            </a:r>
            <a:r>
              <a:rPr lang="hu-HU" dirty="0" smtClean="0"/>
              <a:t>zban  kiszerelt  kategória,  családi  autónak,  vagy  teherszállitásra  alkalmas.</a:t>
            </a:r>
            <a:endParaRPr lang="th-TH" dirty="0" smtClean="0"/>
          </a:p>
          <a:p>
            <a:endParaRPr lang="th-TH" dirty="0"/>
          </a:p>
        </p:txBody>
      </p:sp>
    </p:spTree>
  </p:cSld>
  <p:clrMapOvr>
    <a:masterClrMapping/>
  </p:clrMapOvr>
  <p:transition>
    <p:wheel spokes="3"/>
  </p:transition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smtClean="0"/>
              <a:t>MB</a:t>
            </a:r>
            <a:endParaRPr lang="th-TH" dirty="0"/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R</a:t>
            </a:r>
            <a:r>
              <a:rPr lang="hu-HU" smtClean="0"/>
              <a:t>égi  tipusu  busz,  melyek  nagyon  strapabirók,  rossz  uti  körulmények  között  is  jól  helytállanak.</a:t>
            </a:r>
            <a:endParaRPr lang="th-TH"/>
          </a:p>
        </p:txBody>
      </p:sp>
    </p:spTree>
  </p:cSld>
  <p:clrMapOvr>
    <a:masterClrMapping/>
  </p:clrMapOvr>
  <p:transition>
    <p:wheel spokes="3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2800" dirty="0" smtClean="0">
                <a:latin typeface="Baskerville Old Face" pitchFamily="18" charset="0"/>
              </a:rPr>
              <a:t>B </a:t>
            </a:r>
            <a:r>
              <a:rPr lang="en-US" sz="2800" dirty="0" err="1" smtClean="0">
                <a:latin typeface="Baskerville Old Face" pitchFamily="18" charset="0"/>
              </a:rPr>
              <a:t>oszt</a:t>
            </a:r>
            <a:r>
              <a:rPr lang="hu-HU" sz="2800" dirty="0" smtClean="0">
                <a:latin typeface="Baskerville Old Face" pitchFamily="18" charset="0"/>
              </a:rPr>
              <a:t>ály</a:t>
            </a:r>
            <a:endParaRPr lang="th-TH" sz="2800" dirty="0">
              <a:latin typeface="Baskerville Old Face" pitchFamily="18" charset="0"/>
            </a:endParaRPr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r>
              <a:rPr lang="hu-HU" sz="2800" dirty="0" smtClean="0">
                <a:latin typeface="Baskerville Old Face" pitchFamily="18" charset="0"/>
              </a:rPr>
              <a:t>B  160</a:t>
            </a:r>
          </a:p>
          <a:p>
            <a:r>
              <a:rPr lang="hu-HU" sz="2800" dirty="0">
                <a:latin typeface="Baskerville Old Face" pitchFamily="18" charset="0"/>
              </a:rPr>
              <a:t> </a:t>
            </a:r>
            <a:r>
              <a:rPr lang="hu-HU" sz="2800" dirty="0" smtClean="0">
                <a:latin typeface="Baskerville Old Face" pitchFamily="18" charset="0"/>
              </a:rPr>
              <a:t>   170</a:t>
            </a:r>
          </a:p>
          <a:p>
            <a:r>
              <a:rPr lang="hu-HU" sz="2800" dirty="0">
                <a:latin typeface="Baskerville Old Face" pitchFamily="18" charset="0"/>
              </a:rPr>
              <a:t> </a:t>
            </a:r>
            <a:r>
              <a:rPr lang="hu-HU" sz="2800" dirty="0" smtClean="0">
                <a:latin typeface="Baskerville Old Face" pitchFamily="18" charset="0"/>
              </a:rPr>
              <a:t>   180</a:t>
            </a:r>
          </a:p>
          <a:p>
            <a:r>
              <a:rPr lang="hu-HU" sz="2800" dirty="0">
                <a:latin typeface="Baskerville Old Face" pitchFamily="18" charset="0"/>
              </a:rPr>
              <a:t> </a:t>
            </a:r>
            <a:r>
              <a:rPr lang="hu-HU" sz="2800" dirty="0" smtClean="0">
                <a:latin typeface="Baskerville Old Face" pitchFamily="18" charset="0"/>
              </a:rPr>
              <a:t>   200</a:t>
            </a:r>
          </a:p>
          <a:p>
            <a:r>
              <a:rPr lang="hu-HU" sz="2800" dirty="0">
                <a:latin typeface="Baskerville Old Face" pitchFamily="18" charset="0"/>
              </a:rPr>
              <a:t> </a:t>
            </a:r>
            <a:r>
              <a:rPr lang="hu-HU" sz="2800" dirty="0" smtClean="0">
                <a:latin typeface="Baskerville Old Face" pitchFamily="18" charset="0"/>
              </a:rPr>
              <a:t>   220</a:t>
            </a:r>
          </a:p>
          <a:p>
            <a:r>
              <a:rPr lang="hu-HU" sz="2800" dirty="0">
                <a:latin typeface="Baskerville Old Face" pitchFamily="18" charset="0"/>
              </a:rPr>
              <a:t> </a:t>
            </a:r>
            <a:r>
              <a:rPr lang="hu-HU" sz="2800" dirty="0" smtClean="0">
                <a:latin typeface="Baskerville Old Face" pitchFamily="18" charset="0"/>
              </a:rPr>
              <a:t>   250</a:t>
            </a:r>
          </a:p>
          <a:p>
            <a:r>
              <a:rPr lang="hu-HU" dirty="0"/>
              <a:t> </a:t>
            </a:r>
            <a:r>
              <a:rPr lang="hu-HU" dirty="0" smtClean="0"/>
              <a:t>   </a:t>
            </a:r>
            <a:endParaRPr lang="th-TH" dirty="0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hu-HU" dirty="0" smtClean="0"/>
              <a:t>A  B  kategóriáju  autok  a  mercedes-nel  városi kisfogyasztásu                                 autok,                                        a leheto                            legnagyobb              kényelemmel                            és                             eleganciával.</a:t>
            </a:r>
          </a:p>
          <a:p>
            <a:pPr>
              <a:buNone/>
            </a:pPr>
            <a:endParaRPr lang="th-TH" dirty="0"/>
          </a:p>
        </p:txBody>
      </p:sp>
    </p:spTree>
  </p:cSld>
  <p:clrMapOvr>
    <a:masterClrMapping/>
  </p:clrMapOvr>
  <p:transition>
    <p:wheel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hu-HU" sz="2800" dirty="0" smtClean="0">
                <a:latin typeface="Baskerville Old Face" pitchFamily="18" charset="0"/>
              </a:rPr>
              <a:t>C osztály</a:t>
            </a:r>
            <a:endParaRPr lang="th-TH" sz="2800" dirty="0">
              <a:latin typeface="Baskerville Old Face" pitchFamily="18" charset="0"/>
            </a:endParaRPr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>
            <a:normAutofit fontScale="40000" lnSpcReduction="20000"/>
          </a:bodyPr>
          <a:lstStyle/>
          <a:p>
            <a:r>
              <a:rPr lang="hu-HU" sz="3200" dirty="0" smtClean="0">
                <a:latin typeface="Baskerville Old Face" pitchFamily="18" charset="0"/>
              </a:rPr>
              <a:t>C  160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180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200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220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230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240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250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260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270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280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300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30AMG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320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350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35AMG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380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400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450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500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50AMG</a:t>
            </a:r>
          </a:p>
          <a:p>
            <a:r>
              <a:rPr lang="hu-HU" sz="3200" dirty="0" smtClean="0">
                <a:latin typeface="Baskerville Old Face" pitchFamily="18" charset="0"/>
              </a:rPr>
              <a:t>     60AMG</a:t>
            </a:r>
            <a:endParaRPr lang="th-TH" sz="3200" dirty="0">
              <a:latin typeface="Baskerville Old Face" pitchFamily="18" charset="0"/>
            </a:endParaRPr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A  C  </a:t>
            </a:r>
            <a:r>
              <a:rPr lang="en-US" dirty="0" err="1" smtClean="0"/>
              <a:t>kateg</a:t>
            </a:r>
            <a:r>
              <a:rPr lang="hu-HU" dirty="0" smtClean="0"/>
              <a:t>ória  a  mercedes-nél  kényelmes,  teljes  </a:t>
            </a:r>
            <a:r>
              <a:rPr lang="hu-HU" smtClean="0"/>
              <a:t>felszereltseggel                       kapható</a:t>
            </a:r>
            <a:r>
              <a:rPr lang="hu-HU" dirty="0" smtClean="0"/>
              <a:t>.</a:t>
            </a:r>
          </a:p>
          <a:p>
            <a:r>
              <a:rPr lang="hu-HU" dirty="0" smtClean="0"/>
              <a:t>A  kategória  kapható  kombiban,                      limuzinban  és  még  sportkarosszériát                         is gyártanak.</a:t>
            </a:r>
          </a:p>
        </p:txBody>
      </p:sp>
    </p:spTree>
  </p:cSld>
  <p:clrMapOvr>
    <a:masterClrMapping/>
  </p:clrMapOvr>
  <p:transition>
    <p:split orient="vert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smtClean="0">
                <a:latin typeface="Baskerville Old Face" pitchFamily="18" charset="0"/>
              </a:rPr>
              <a:t>CE</a:t>
            </a:r>
            <a:endParaRPr lang="th-TH" dirty="0">
              <a:latin typeface="Baskerville Old Face" pitchFamily="18" charset="0"/>
            </a:endParaRPr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K</a:t>
            </a:r>
            <a:r>
              <a:rPr lang="hu-HU" smtClean="0"/>
              <a:t>ényelmes  gyors  minden  önmagáról  beszél,  sportkarosszériában  kapható,  gyors  száguldóknak  ajánlatos.</a:t>
            </a:r>
            <a:endParaRPr lang="th-TH" dirty="0"/>
          </a:p>
        </p:txBody>
      </p:sp>
    </p:spTree>
  </p:cSld>
  <p:clrMapOvr>
    <a:masterClrMapping/>
  </p:clrMapOvr>
  <p:transition>
    <p:zoom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smtClean="0">
                <a:latin typeface="Baskerville Old Face" pitchFamily="18" charset="0"/>
              </a:rPr>
              <a:t>CLK</a:t>
            </a:r>
            <a:endParaRPr lang="th-TH" dirty="0">
              <a:latin typeface="Baskerville Old Face" pitchFamily="18" charset="0"/>
            </a:endParaRPr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K</a:t>
            </a:r>
            <a:r>
              <a:rPr lang="hu-HU" smtClean="0"/>
              <a:t>ényelmes  sportos  sportkarosszériában kiszerelve.</a:t>
            </a:r>
            <a:endParaRPr lang="th-TH" dirty="0"/>
          </a:p>
        </p:txBody>
      </p:sp>
    </p:spTree>
  </p:cSld>
  <p:clrMapOvr>
    <a:masterClrMapping/>
  </p:clrMapOvr>
  <p:transition>
    <p:wheel spokes="1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hu-HU" dirty="0" smtClean="0">
                <a:latin typeface="Baskerville Old Face" pitchFamily="18" charset="0"/>
              </a:rPr>
              <a:t>CLS</a:t>
            </a:r>
            <a:endParaRPr lang="th-TH" dirty="0">
              <a:latin typeface="Baskerville Old Face" pitchFamily="18" charset="0"/>
            </a:endParaRPr>
          </a:p>
        </p:txBody>
      </p:sp>
      <p:sp>
        <p:nvSpPr>
          <p:cNvPr id="3" name="Subtitlu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Li</a:t>
            </a:r>
            <a:r>
              <a:rPr lang="hu-HU" smtClean="0"/>
              <a:t>muzinban kiszerelt  álomszép  külsővel  ellatott többszázlovas  motorral,  minden  igényt  kielégitő  luxusszéria.</a:t>
            </a:r>
            <a:endParaRPr lang="th-TH"/>
          </a:p>
        </p:txBody>
      </p:sp>
    </p:spTree>
  </p:cSld>
  <p:clrMapOvr>
    <a:masterClrMapping/>
  </p:clrMapOvr>
  <p:transition>
    <p:wheel spokes="2"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>
            <a:normAutofit/>
          </a:bodyPr>
          <a:lstStyle/>
          <a:p>
            <a:r>
              <a:rPr lang="hu-HU" sz="3200" dirty="0" smtClean="0">
                <a:latin typeface="Baskerville Old Face" pitchFamily="18" charset="0"/>
              </a:rPr>
              <a:t>E  </a:t>
            </a:r>
            <a:endParaRPr lang="th-TH" sz="3200" dirty="0">
              <a:latin typeface="Baskerville Old Face" pitchFamily="18" charset="0"/>
            </a:endParaRPr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hu-HU" dirty="0" smtClean="0"/>
              <a:t>Az  egyik                       legszebb  széria                        a mercedesek  kozül,             full-extrákkal             felszerelve,               biztonságos  kényelmes          és                                        luxus-kényelmet               nyujt.</a:t>
            </a:r>
            <a:endParaRPr lang="th-TH" dirty="0"/>
          </a:p>
        </p:txBody>
      </p:sp>
      <p:sp>
        <p:nvSpPr>
          <p:cNvPr id="5" name="Dreptunghi 4"/>
          <p:cNvSpPr/>
          <p:nvPr/>
        </p:nvSpPr>
        <p:spPr>
          <a:xfrm>
            <a:off x="899592" y="1484784"/>
            <a:ext cx="4572000" cy="461664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hu-HU" sz="1400" dirty="0" smtClean="0">
                <a:latin typeface="Baskerville Old Face" pitchFamily="18" charset="0"/>
              </a:rPr>
              <a:t>     160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180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200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220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230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240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250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260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270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280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300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30AMG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320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350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35AMG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380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400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450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500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50AMG</a:t>
            </a:r>
          </a:p>
          <a:p>
            <a:r>
              <a:rPr lang="hu-HU" sz="1400" dirty="0" smtClean="0">
                <a:latin typeface="Baskerville Old Face" pitchFamily="18" charset="0"/>
              </a:rPr>
              <a:t>     60AMG</a:t>
            </a:r>
            <a:endParaRPr lang="th-TH" sz="1400" dirty="0">
              <a:latin typeface="Baskerville Old Face" pitchFamily="18" charset="0"/>
            </a:endParaRPr>
          </a:p>
        </p:txBody>
      </p:sp>
      <p:sp>
        <p:nvSpPr>
          <p:cNvPr id="6" name="Titlu 5"/>
          <p:cNvSpPr>
            <a:spLocks noGrp="1"/>
          </p:cNvSpPr>
          <p:nvPr>
            <p:ph type="title"/>
          </p:nvPr>
        </p:nvSpPr>
        <p:spPr>
          <a:xfrm>
            <a:off x="755576" y="476672"/>
            <a:ext cx="2743200" cy="1162050"/>
          </a:xfrm>
        </p:spPr>
        <p:txBody>
          <a:bodyPr/>
          <a:lstStyle/>
          <a:p>
            <a:endParaRPr lang="th-TH" dirty="0"/>
          </a:p>
        </p:txBody>
      </p:sp>
    </p:spTree>
  </p:cSld>
  <p:clrMapOvr>
    <a:masterClrMapping/>
  </p:clrMapOvr>
  <p:transition>
    <p:split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u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 smtClean="0"/>
              <a:t>G  osztály</a:t>
            </a:r>
            <a:endParaRPr lang="th-TH" dirty="0"/>
          </a:p>
        </p:txBody>
      </p:sp>
      <p:sp>
        <p:nvSpPr>
          <p:cNvPr id="4" name="Substituent text 3"/>
          <p:cNvSpPr>
            <a:spLocks noGrp="1"/>
          </p:cNvSpPr>
          <p:nvPr>
            <p:ph type="body" idx="2"/>
          </p:nvPr>
        </p:nvSpPr>
        <p:spPr/>
        <p:txBody>
          <a:bodyPr/>
          <a:lstStyle/>
          <a:p>
            <a:r>
              <a:rPr lang="hu-HU" dirty="0" smtClean="0"/>
              <a:t>G  200</a:t>
            </a:r>
          </a:p>
          <a:p>
            <a:r>
              <a:rPr lang="hu-HU" dirty="0" smtClean="0"/>
              <a:t>     220</a:t>
            </a:r>
          </a:p>
          <a:p>
            <a:r>
              <a:rPr lang="hu-HU" dirty="0" smtClean="0"/>
              <a:t>    250</a:t>
            </a:r>
          </a:p>
          <a:p>
            <a:r>
              <a:rPr lang="hu-HU" dirty="0" smtClean="0"/>
              <a:t>    270</a:t>
            </a:r>
          </a:p>
          <a:p>
            <a:r>
              <a:rPr lang="hu-HU" dirty="0" smtClean="0"/>
              <a:t>    300</a:t>
            </a:r>
          </a:p>
          <a:p>
            <a:r>
              <a:rPr lang="hu-HU" dirty="0" smtClean="0"/>
              <a:t>    320</a:t>
            </a:r>
          </a:p>
          <a:p>
            <a:r>
              <a:rPr lang="hu-HU" dirty="0" smtClean="0"/>
              <a:t>    </a:t>
            </a:r>
          </a:p>
          <a:p>
            <a:r>
              <a:rPr lang="hu-HU" dirty="0" smtClean="0"/>
              <a:t>    </a:t>
            </a:r>
          </a:p>
          <a:p>
            <a:r>
              <a:rPr lang="hu-HU" dirty="0" smtClean="0"/>
              <a:t>    </a:t>
            </a:r>
          </a:p>
          <a:p>
            <a:r>
              <a:rPr lang="hu-HU" dirty="0" smtClean="0"/>
              <a:t>    </a:t>
            </a:r>
            <a:endParaRPr lang="th-TH" dirty="0"/>
          </a:p>
        </p:txBody>
      </p:sp>
      <p:sp>
        <p:nvSpPr>
          <p:cNvPr id="3" name="Substituent conținut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R</a:t>
            </a:r>
            <a:r>
              <a:rPr lang="hu-HU" smtClean="0"/>
              <a:t>égi  tipusu  terepjáró  autó,  megbizható.</a:t>
            </a:r>
            <a:endParaRPr lang="th-TH"/>
          </a:p>
        </p:txBody>
      </p:sp>
    </p:spTree>
  </p:cSld>
  <p:clrMapOvr>
    <a:masterClrMapping/>
  </p:clrMapOvr>
  <p:transition>
    <p:push/>
  </p:transition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ux">
  <a:themeElements>
    <a:clrScheme name="Flux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ux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Culme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106</TotalTime>
  <Words>530</Words>
  <Application>Microsoft Office PowerPoint</Application>
  <PresentationFormat>Expunere pe ecran (4:3)</PresentationFormat>
  <Paragraphs>169</Paragraphs>
  <Slides>21</Slides>
  <Notes>0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21</vt:i4>
      </vt:variant>
    </vt:vector>
  </HeadingPairs>
  <TitlesOfParts>
    <vt:vector size="22" baseType="lpstr">
      <vt:lpstr>Flux</vt:lpstr>
      <vt:lpstr>MERCEDES – BENZ</vt:lpstr>
      <vt:lpstr>A  osztály</vt:lpstr>
      <vt:lpstr>B osztály</vt:lpstr>
      <vt:lpstr>C osztály</vt:lpstr>
      <vt:lpstr>CE</vt:lpstr>
      <vt:lpstr>CLK</vt:lpstr>
      <vt:lpstr>CLS</vt:lpstr>
      <vt:lpstr>Diapozitivul 8</vt:lpstr>
      <vt:lpstr>G  osztály</vt:lpstr>
      <vt:lpstr>GL  osztály</vt:lpstr>
      <vt:lpstr>GLK  osztály</vt:lpstr>
      <vt:lpstr>ML  osztály</vt:lpstr>
      <vt:lpstr>MLK  osztály</vt:lpstr>
      <vt:lpstr>R  osztály</vt:lpstr>
      <vt:lpstr>S  osztály</vt:lpstr>
      <vt:lpstr>SL  osztály</vt:lpstr>
      <vt:lpstr>SLK  osztály</vt:lpstr>
      <vt:lpstr>SLR  Maclaren</vt:lpstr>
      <vt:lpstr>Vito</vt:lpstr>
      <vt:lpstr>Viano</vt:lpstr>
      <vt:lpstr>MB</vt:lpstr>
    </vt:vector>
  </TitlesOfParts>
  <Company>Unitate Scolara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MERCEDES – BENZ</dc:title>
  <dc:creator>DarkUser</dc:creator>
  <cp:lastModifiedBy>DarkUser</cp:lastModifiedBy>
  <cp:revision>26</cp:revision>
  <dcterms:created xsi:type="dcterms:W3CDTF">2012-05-03T09:36:38Z</dcterms:created>
  <dcterms:modified xsi:type="dcterms:W3CDTF">2012-05-10T10:17:33Z</dcterms:modified>
</cp:coreProperties>
</file>

<file path=docProps/thumbnail.jpeg>
</file>