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9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aie_de_lucr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o-RO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Foaie1!$B$1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Foaie1!$A$2:$A$5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Foaie1!$B$2:$B$5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Foaie1!$C$1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Foaie1!$A$2:$A$5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Foaie1!$C$2:$C$5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Foaie1!$D$1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Foaie1!$A$2:$A$5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Foaie1!$D$2:$D$5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ylinder"/>
        <c:axId val="93191168"/>
        <c:axId val="93664000"/>
        <c:axId val="0"/>
      </c:bar3DChart>
      <c:catAx>
        <c:axId val="93191168"/>
        <c:scaling>
          <c:orientation val="minMax"/>
        </c:scaling>
        <c:axPos val="b"/>
        <c:tickLblPos val="nextTo"/>
        <c:crossAx val="93664000"/>
        <c:crosses val="autoZero"/>
        <c:auto val="1"/>
        <c:lblAlgn val="ctr"/>
        <c:lblOffset val="100"/>
      </c:catAx>
      <c:valAx>
        <c:axId val="93664000"/>
        <c:scaling>
          <c:orientation val="minMax"/>
        </c:scaling>
        <c:axPos val="l"/>
        <c:majorGridlines/>
        <c:numFmt formatCode="General" sourceLinked="1"/>
        <c:tickLblPos val="nextTo"/>
        <c:crossAx val="931911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o-RO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Lepellev%C3%A9l" TargetMode="External"/><Relationship Id="rId2" Type="http://schemas.openxmlformats.org/officeDocument/2006/relationships/hyperlink" Target="http://hu.wikipedia.org/w/index.php?title=P%C3%A1rta_(biol%C3%B3gia)&amp;action=edit&amp;redlink=1" TargetMode="External"/><Relationship Id="rId1" Type="http://schemas.openxmlformats.org/officeDocument/2006/relationships/hyperlink" Target="http://hu.wikipedia.org/wiki/Cs%C3%A9szelev%C3%A9l" TargetMode="External"/><Relationship Id="rId5" Type="http://schemas.openxmlformats.org/officeDocument/2006/relationships/hyperlink" Target="http://hu.wikipedia.org/wiki/Term%C5%91" TargetMode="External"/><Relationship Id="rId4" Type="http://schemas.openxmlformats.org/officeDocument/2006/relationships/hyperlink" Target="http://hu.wikipedia.org/wiki/Porz%C3%B3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9795CF-E77E-4F03-8B5E-A55F871FEC8B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D8E361A8-C8B9-4D7F-9F16-0AAD34179140}">
      <dgm:prSet phldrT="[Text]"/>
      <dgm:spPr/>
      <dgm:t>
        <a:bodyPr/>
        <a:lstStyle/>
        <a:p>
          <a:r>
            <a:rPr lang="hu-HU" baseline="0" dirty="0" smtClean="0">
              <a:solidFill>
                <a:schemeClr val="bg1"/>
              </a:solidFill>
              <a:hlinkClick xmlns:r="http://schemas.openxmlformats.org/officeDocument/2006/relationships" r:id="rId1" tooltip="Csészelevél"/>
            </a:rPr>
            <a:t>Csésze</a:t>
          </a:r>
          <a:r>
            <a:rPr lang="hu-HU" baseline="0" dirty="0" smtClean="0">
              <a:solidFill>
                <a:schemeClr val="bg1"/>
              </a:solidFill>
            </a:rPr>
            <a:t> </a:t>
          </a:r>
          <a:endParaRPr lang="ro-RO" baseline="0" dirty="0">
            <a:solidFill>
              <a:schemeClr val="bg1"/>
            </a:solidFill>
          </a:endParaRPr>
        </a:p>
      </dgm:t>
    </dgm:pt>
    <dgm:pt modelId="{B4AFF64B-F316-4715-8247-22B0A321608E}" type="parTrans" cxnId="{CB758716-7D2C-46F4-993A-C51467BB393D}">
      <dgm:prSet/>
      <dgm:spPr/>
      <dgm:t>
        <a:bodyPr/>
        <a:lstStyle/>
        <a:p>
          <a:endParaRPr lang="ro-RO"/>
        </a:p>
      </dgm:t>
    </dgm:pt>
    <dgm:pt modelId="{8867B6E7-8F9E-46DB-A392-1A764F39E963}" type="sibTrans" cxnId="{CB758716-7D2C-46F4-993A-C51467BB393D}">
      <dgm:prSet/>
      <dgm:spPr/>
      <dgm:t>
        <a:bodyPr/>
        <a:lstStyle/>
        <a:p>
          <a:endParaRPr lang="ro-RO"/>
        </a:p>
      </dgm:t>
    </dgm:pt>
    <dgm:pt modelId="{53C69F3E-8ABC-4569-BA9C-726C94412E63}">
      <dgm:prSet phldrT="[Text]"/>
      <dgm:spPr/>
      <dgm:t>
        <a:bodyPr/>
        <a:lstStyle/>
        <a:p>
          <a:r>
            <a:rPr lang="hu-HU" dirty="0" smtClean="0">
              <a:hlinkClick xmlns:r="http://schemas.openxmlformats.org/officeDocument/2006/relationships" r:id="rId2" tooltip="Párta (biológia) (a lap nem létezik)"/>
            </a:rPr>
            <a:t>Párta</a:t>
          </a:r>
          <a:endParaRPr lang="ro-RO" dirty="0"/>
        </a:p>
      </dgm:t>
    </dgm:pt>
    <dgm:pt modelId="{AAAFBAA7-2A6C-4EDF-8718-8D05C988D494}" type="parTrans" cxnId="{96C22FE3-566E-4EFC-AB83-266E799B8606}">
      <dgm:prSet/>
      <dgm:spPr/>
      <dgm:t>
        <a:bodyPr/>
        <a:lstStyle/>
        <a:p>
          <a:endParaRPr lang="ro-RO"/>
        </a:p>
      </dgm:t>
    </dgm:pt>
    <dgm:pt modelId="{C2353609-BAF8-447A-87A4-6B36497C4AFE}" type="sibTrans" cxnId="{96C22FE3-566E-4EFC-AB83-266E799B8606}">
      <dgm:prSet/>
      <dgm:spPr/>
      <dgm:t>
        <a:bodyPr/>
        <a:lstStyle/>
        <a:p>
          <a:endParaRPr lang="ro-RO"/>
        </a:p>
      </dgm:t>
    </dgm:pt>
    <dgm:pt modelId="{A0ED79CD-9E98-494C-9F79-FF31AB10ADC0}">
      <dgm:prSet phldrT="[Text]"/>
      <dgm:spPr/>
      <dgm:t>
        <a:bodyPr/>
        <a:lstStyle/>
        <a:p>
          <a:r>
            <a:rPr lang="hu-HU" dirty="0" smtClean="0">
              <a:hlinkClick xmlns:r="http://schemas.openxmlformats.org/officeDocument/2006/relationships" r:id="rId3" tooltip="Lepellevél"/>
            </a:rPr>
            <a:t>Lepellevél</a:t>
          </a:r>
          <a:r>
            <a:rPr lang="hu-HU" dirty="0" smtClean="0"/>
            <a:t> </a:t>
          </a:r>
          <a:endParaRPr lang="ro-RO" dirty="0"/>
        </a:p>
      </dgm:t>
    </dgm:pt>
    <dgm:pt modelId="{28A473E4-37A9-49FB-9D47-57466A663ACF}" type="parTrans" cxnId="{FDBA0AE5-559F-4352-8905-73815110F32B}">
      <dgm:prSet/>
      <dgm:spPr/>
      <dgm:t>
        <a:bodyPr/>
        <a:lstStyle/>
        <a:p>
          <a:endParaRPr lang="ro-RO"/>
        </a:p>
      </dgm:t>
    </dgm:pt>
    <dgm:pt modelId="{D51C0508-278C-40B7-8B05-817B30D92899}" type="sibTrans" cxnId="{FDBA0AE5-559F-4352-8905-73815110F32B}">
      <dgm:prSet/>
      <dgm:spPr/>
      <dgm:t>
        <a:bodyPr/>
        <a:lstStyle/>
        <a:p>
          <a:endParaRPr lang="ro-RO"/>
        </a:p>
      </dgm:t>
    </dgm:pt>
    <dgm:pt modelId="{DEBAB4EE-77E0-49A3-9D03-59F9C4F07E74}">
      <dgm:prSet phldrT="[Text]"/>
      <dgm:spPr/>
      <dgm:t>
        <a:bodyPr/>
        <a:lstStyle/>
        <a:p>
          <a:r>
            <a:rPr lang="hu-HU" dirty="0" smtClean="0">
              <a:hlinkClick xmlns:r="http://schemas.openxmlformats.org/officeDocument/2006/relationships" r:id="rId4" tooltip="Porzó"/>
            </a:rPr>
            <a:t>Porzók</a:t>
          </a:r>
          <a:endParaRPr lang="ro-RO" dirty="0"/>
        </a:p>
      </dgm:t>
    </dgm:pt>
    <dgm:pt modelId="{EFAAA126-3309-44DE-9DE4-191403567350}" type="parTrans" cxnId="{7A7F8D48-CCDC-4F58-AAF9-0E92EB7B0A70}">
      <dgm:prSet/>
      <dgm:spPr/>
      <dgm:t>
        <a:bodyPr/>
        <a:lstStyle/>
        <a:p>
          <a:endParaRPr lang="ro-RO"/>
        </a:p>
      </dgm:t>
    </dgm:pt>
    <dgm:pt modelId="{7C7976EB-5B10-4598-956B-6C73B70B39DD}" type="sibTrans" cxnId="{7A7F8D48-CCDC-4F58-AAF9-0E92EB7B0A70}">
      <dgm:prSet/>
      <dgm:spPr/>
      <dgm:t>
        <a:bodyPr/>
        <a:lstStyle/>
        <a:p>
          <a:endParaRPr lang="ro-RO"/>
        </a:p>
      </dgm:t>
    </dgm:pt>
    <dgm:pt modelId="{174174E9-258B-4188-95D9-27EEF92592CE}">
      <dgm:prSet phldrT="[Text]"/>
      <dgm:spPr/>
      <dgm:t>
        <a:bodyPr/>
        <a:lstStyle/>
        <a:p>
          <a:r>
            <a:rPr lang="hu-HU" dirty="0" smtClean="0">
              <a:hlinkClick xmlns:r="http://schemas.openxmlformats.org/officeDocument/2006/relationships" r:id="rId5" tooltip="Termő"/>
            </a:rPr>
            <a:t>Termő</a:t>
          </a:r>
          <a:r>
            <a:rPr lang="hu-HU" dirty="0" smtClean="0"/>
            <a:t> </a:t>
          </a:r>
          <a:endParaRPr lang="ro-RO" dirty="0"/>
        </a:p>
      </dgm:t>
    </dgm:pt>
    <dgm:pt modelId="{B6C7E238-E3B9-4B5C-ACC0-289B0BDB6E51}" type="parTrans" cxnId="{045CA2B0-34E6-49FC-819D-0F546CB99EA8}">
      <dgm:prSet/>
      <dgm:spPr/>
      <dgm:t>
        <a:bodyPr/>
        <a:lstStyle/>
        <a:p>
          <a:endParaRPr lang="ro-RO"/>
        </a:p>
      </dgm:t>
    </dgm:pt>
    <dgm:pt modelId="{CA284BAD-7F8C-41D4-A006-F4C9D6581F96}" type="sibTrans" cxnId="{045CA2B0-34E6-49FC-819D-0F546CB99EA8}">
      <dgm:prSet/>
      <dgm:spPr/>
      <dgm:t>
        <a:bodyPr/>
        <a:lstStyle/>
        <a:p>
          <a:endParaRPr lang="ro-RO"/>
        </a:p>
      </dgm:t>
    </dgm:pt>
    <dgm:pt modelId="{DD4C5337-15B2-498E-9CC1-00BC70364CFD}" type="pres">
      <dgm:prSet presAssocID="{D19795CF-E77E-4F03-8B5E-A55F871FEC8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04FE6893-F5EC-450E-9C39-B0935FBBBAE3}" type="pres">
      <dgm:prSet presAssocID="{D8E361A8-C8B9-4D7F-9F16-0AAD34179140}" presName="node" presStyleLbl="node1" presStyleIdx="0" presStyleCnt="5" custRadScaleRad="98020" custRadScaleInc="-3083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03E373DE-92E3-4652-9936-2204A6D455B0}" type="pres">
      <dgm:prSet presAssocID="{8867B6E7-8F9E-46DB-A392-1A764F39E963}" presName="sibTrans" presStyleLbl="sibTrans2D1" presStyleIdx="0" presStyleCnt="5"/>
      <dgm:spPr/>
      <dgm:t>
        <a:bodyPr/>
        <a:lstStyle/>
        <a:p>
          <a:endParaRPr lang="ro-RO"/>
        </a:p>
      </dgm:t>
    </dgm:pt>
    <dgm:pt modelId="{92458D31-5D36-4077-9128-8ADBB7731D0C}" type="pres">
      <dgm:prSet presAssocID="{8867B6E7-8F9E-46DB-A392-1A764F39E963}" presName="connectorText" presStyleLbl="sibTrans2D1" presStyleIdx="0" presStyleCnt="5"/>
      <dgm:spPr/>
      <dgm:t>
        <a:bodyPr/>
        <a:lstStyle/>
        <a:p>
          <a:endParaRPr lang="ro-RO"/>
        </a:p>
      </dgm:t>
    </dgm:pt>
    <dgm:pt modelId="{7BFE046D-64FF-4777-A561-151B4312F345}" type="pres">
      <dgm:prSet presAssocID="{53C69F3E-8ABC-4569-BA9C-726C94412E6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86A08B1B-C92E-4C7A-89B2-0283D50051C5}" type="pres">
      <dgm:prSet presAssocID="{C2353609-BAF8-447A-87A4-6B36497C4AFE}" presName="sibTrans" presStyleLbl="sibTrans2D1" presStyleIdx="1" presStyleCnt="5"/>
      <dgm:spPr/>
      <dgm:t>
        <a:bodyPr/>
        <a:lstStyle/>
        <a:p>
          <a:endParaRPr lang="ro-RO"/>
        </a:p>
      </dgm:t>
    </dgm:pt>
    <dgm:pt modelId="{6A19BE67-B897-4EA1-B2C8-53D8D83D74FC}" type="pres">
      <dgm:prSet presAssocID="{C2353609-BAF8-447A-87A4-6B36497C4AFE}" presName="connectorText" presStyleLbl="sibTrans2D1" presStyleIdx="1" presStyleCnt="5"/>
      <dgm:spPr/>
      <dgm:t>
        <a:bodyPr/>
        <a:lstStyle/>
        <a:p>
          <a:endParaRPr lang="ro-RO"/>
        </a:p>
      </dgm:t>
    </dgm:pt>
    <dgm:pt modelId="{2E34E89C-072E-47DD-AEB1-2DF8EF5801AF}" type="pres">
      <dgm:prSet presAssocID="{A0ED79CD-9E98-494C-9F79-FF31AB10ADC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9EE64918-09E7-4EC0-B449-3E7024E49D14}" type="pres">
      <dgm:prSet presAssocID="{D51C0508-278C-40B7-8B05-817B30D92899}" presName="sibTrans" presStyleLbl="sibTrans2D1" presStyleIdx="2" presStyleCnt="5"/>
      <dgm:spPr/>
      <dgm:t>
        <a:bodyPr/>
        <a:lstStyle/>
        <a:p>
          <a:endParaRPr lang="ro-RO"/>
        </a:p>
      </dgm:t>
    </dgm:pt>
    <dgm:pt modelId="{60E60B1A-1A6F-4F4C-88CF-E969E715C49A}" type="pres">
      <dgm:prSet presAssocID="{D51C0508-278C-40B7-8B05-817B30D92899}" presName="connectorText" presStyleLbl="sibTrans2D1" presStyleIdx="2" presStyleCnt="5"/>
      <dgm:spPr/>
      <dgm:t>
        <a:bodyPr/>
        <a:lstStyle/>
        <a:p>
          <a:endParaRPr lang="ro-RO"/>
        </a:p>
      </dgm:t>
    </dgm:pt>
    <dgm:pt modelId="{773BCABE-4B7E-4CF0-839A-6A81C86814D0}" type="pres">
      <dgm:prSet presAssocID="{DEBAB4EE-77E0-49A3-9D03-59F9C4F07E7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0EC1B91D-447B-4E71-8386-20CA5494234D}" type="pres">
      <dgm:prSet presAssocID="{7C7976EB-5B10-4598-956B-6C73B70B39DD}" presName="sibTrans" presStyleLbl="sibTrans2D1" presStyleIdx="3" presStyleCnt="5"/>
      <dgm:spPr/>
      <dgm:t>
        <a:bodyPr/>
        <a:lstStyle/>
        <a:p>
          <a:endParaRPr lang="ro-RO"/>
        </a:p>
      </dgm:t>
    </dgm:pt>
    <dgm:pt modelId="{3EF7951A-8663-4D7A-A1F0-7585389F3391}" type="pres">
      <dgm:prSet presAssocID="{7C7976EB-5B10-4598-956B-6C73B70B39DD}" presName="connectorText" presStyleLbl="sibTrans2D1" presStyleIdx="3" presStyleCnt="5"/>
      <dgm:spPr/>
      <dgm:t>
        <a:bodyPr/>
        <a:lstStyle/>
        <a:p>
          <a:endParaRPr lang="ro-RO"/>
        </a:p>
      </dgm:t>
    </dgm:pt>
    <dgm:pt modelId="{B5140FEA-2BCF-4208-BB41-3671770B4957}" type="pres">
      <dgm:prSet presAssocID="{174174E9-258B-4188-95D9-27EEF92592C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FD99A5C0-9A00-4140-8E4D-F581293364CD}" type="pres">
      <dgm:prSet presAssocID="{CA284BAD-7F8C-41D4-A006-F4C9D6581F96}" presName="sibTrans" presStyleLbl="sibTrans2D1" presStyleIdx="4" presStyleCnt="5"/>
      <dgm:spPr/>
      <dgm:t>
        <a:bodyPr/>
        <a:lstStyle/>
        <a:p>
          <a:endParaRPr lang="ro-RO"/>
        </a:p>
      </dgm:t>
    </dgm:pt>
    <dgm:pt modelId="{A57B268A-C2CA-4853-BE0F-FD9E88D5E06E}" type="pres">
      <dgm:prSet presAssocID="{CA284BAD-7F8C-41D4-A006-F4C9D6581F96}" presName="connectorText" presStyleLbl="sibTrans2D1" presStyleIdx="4" presStyleCnt="5"/>
      <dgm:spPr/>
      <dgm:t>
        <a:bodyPr/>
        <a:lstStyle/>
        <a:p>
          <a:endParaRPr lang="ro-RO"/>
        </a:p>
      </dgm:t>
    </dgm:pt>
  </dgm:ptLst>
  <dgm:cxnLst>
    <dgm:cxn modelId="{8BD3A480-0750-488B-96AD-2B26418FB69A}" type="presOf" srcId="{D8E361A8-C8B9-4D7F-9F16-0AAD34179140}" destId="{04FE6893-F5EC-450E-9C39-B0935FBBBAE3}" srcOrd="0" destOrd="0" presId="urn:microsoft.com/office/officeart/2005/8/layout/cycle2"/>
    <dgm:cxn modelId="{D40DAB23-D4CA-43D2-A9B3-7E0EBA7FA0CB}" type="presOf" srcId="{53C69F3E-8ABC-4569-BA9C-726C94412E63}" destId="{7BFE046D-64FF-4777-A561-151B4312F345}" srcOrd="0" destOrd="0" presId="urn:microsoft.com/office/officeart/2005/8/layout/cycle2"/>
    <dgm:cxn modelId="{0D3F3A06-6EDE-47C5-90CB-CECC7C0E39D7}" type="presOf" srcId="{CA284BAD-7F8C-41D4-A006-F4C9D6581F96}" destId="{FD99A5C0-9A00-4140-8E4D-F581293364CD}" srcOrd="0" destOrd="0" presId="urn:microsoft.com/office/officeart/2005/8/layout/cycle2"/>
    <dgm:cxn modelId="{B0F7C858-248C-4E46-8952-0DF147033EF6}" type="presOf" srcId="{174174E9-258B-4188-95D9-27EEF92592CE}" destId="{B5140FEA-2BCF-4208-BB41-3671770B4957}" srcOrd="0" destOrd="0" presId="urn:microsoft.com/office/officeart/2005/8/layout/cycle2"/>
    <dgm:cxn modelId="{CB758716-7D2C-46F4-993A-C51467BB393D}" srcId="{D19795CF-E77E-4F03-8B5E-A55F871FEC8B}" destId="{D8E361A8-C8B9-4D7F-9F16-0AAD34179140}" srcOrd="0" destOrd="0" parTransId="{B4AFF64B-F316-4715-8247-22B0A321608E}" sibTransId="{8867B6E7-8F9E-46DB-A392-1A764F39E963}"/>
    <dgm:cxn modelId="{D5A4F678-C7DF-4B39-9AF3-FB57CE668A35}" type="presOf" srcId="{A0ED79CD-9E98-494C-9F79-FF31AB10ADC0}" destId="{2E34E89C-072E-47DD-AEB1-2DF8EF5801AF}" srcOrd="0" destOrd="0" presId="urn:microsoft.com/office/officeart/2005/8/layout/cycle2"/>
    <dgm:cxn modelId="{EB75F10B-B408-4C91-B0F4-1A7D9804E8C4}" type="presOf" srcId="{7C7976EB-5B10-4598-956B-6C73B70B39DD}" destId="{3EF7951A-8663-4D7A-A1F0-7585389F3391}" srcOrd="1" destOrd="0" presId="urn:microsoft.com/office/officeart/2005/8/layout/cycle2"/>
    <dgm:cxn modelId="{B3C072D7-BAE7-4634-8FE4-F2A7F7E2FC92}" type="presOf" srcId="{D19795CF-E77E-4F03-8B5E-A55F871FEC8B}" destId="{DD4C5337-15B2-498E-9CC1-00BC70364CFD}" srcOrd="0" destOrd="0" presId="urn:microsoft.com/office/officeart/2005/8/layout/cycle2"/>
    <dgm:cxn modelId="{F13C08F2-F5C1-4684-AD81-A82642275CAE}" type="presOf" srcId="{C2353609-BAF8-447A-87A4-6B36497C4AFE}" destId="{86A08B1B-C92E-4C7A-89B2-0283D50051C5}" srcOrd="0" destOrd="0" presId="urn:microsoft.com/office/officeart/2005/8/layout/cycle2"/>
    <dgm:cxn modelId="{6A2ACF28-3C2C-440A-84B9-A7B0EBC8F2D3}" type="presOf" srcId="{DEBAB4EE-77E0-49A3-9D03-59F9C4F07E74}" destId="{773BCABE-4B7E-4CF0-839A-6A81C86814D0}" srcOrd="0" destOrd="0" presId="urn:microsoft.com/office/officeart/2005/8/layout/cycle2"/>
    <dgm:cxn modelId="{4AAD5026-C2FB-4A15-8BC8-DE2AC8710094}" type="presOf" srcId="{8867B6E7-8F9E-46DB-A392-1A764F39E963}" destId="{92458D31-5D36-4077-9128-8ADBB7731D0C}" srcOrd="1" destOrd="0" presId="urn:microsoft.com/office/officeart/2005/8/layout/cycle2"/>
    <dgm:cxn modelId="{DD99AFAD-EF8B-4908-84E3-384D4F2B87BE}" type="presOf" srcId="{D51C0508-278C-40B7-8B05-817B30D92899}" destId="{9EE64918-09E7-4EC0-B449-3E7024E49D14}" srcOrd="0" destOrd="0" presId="urn:microsoft.com/office/officeart/2005/8/layout/cycle2"/>
    <dgm:cxn modelId="{FDBA0AE5-559F-4352-8905-73815110F32B}" srcId="{D19795CF-E77E-4F03-8B5E-A55F871FEC8B}" destId="{A0ED79CD-9E98-494C-9F79-FF31AB10ADC0}" srcOrd="2" destOrd="0" parTransId="{28A473E4-37A9-49FB-9D47-57466A663ACF}" sibTransId="{D51C0508-278C-40B7-8B05-817B30D92899}"/>
    <dgm:cxn modelId="{F4291489-B4B9-435D-8EA0-511B4A75E855}" type="presOf" srcId="{7C7976EB-5B10-4598-956B-6C73B70B39DD}" destId="{0EC1B91D-447B-4E71-8386-20CA5494234D}" srcOrd="0" destOrd="0" presId="urn:microsoft.com/office/officeart/2005/8/layout/cycle2"/>
    <dgm:cxn modelId="{7A7F8D48-CCDC-4F58-AAF9-0E92EB7B0A70}" srcId="{D19795CF-E77E-4F03-8B5E-A55F871FEC8B}" destId="{DEBAB4EE-77E0-49A3-9D03-59F9C4F07E74}" srcOrd="3" destOrd="0" parTransId="{EFAAA126-3309-44DE-9DE4-191403567350}" sibTransId="{7C7976EB-5B10-4598-956B-6C73B70B39DD}"/>
    <dgm:cxn modelId="{9630C45A-BEEE-42CF-A108-303BB0E83D27}" type="presOf" srcId="{C2353609-BAF8-447A-87A4-6B36497C4AFE}" destId="{6A19BE67-B897-4EA1-B2C8-53D8D83D74FC}" srcOrd="1" destOrd="0" presId="urn:microsoft.com/office/officeart/2005/8/layout/cycle2"/>
    <dgm:cxn modelId="{96C22FE3-566E-4EFC-AB83-266E799B8606}" srcId="{D19795CF-E77E-4F03-8B5E-A55F871FEC8B}" destId="{53C69F3E-8ABC-4569-BA9C-726C94412E63}" srcOrd="1" destOrd="0" parTransId="{AAAFBAA7-2A6C-4EDF-8718-8D05C988D494}" sibTransId="{C2353609-BAF8-447A-87A4-6B36497C4AFE}"/>
    <dgm:cxn modelId="{045CA2B0-34E6-49FC-819D-0F546CB99EA8}" srcId="{D19795CF-E77E-4F03-8B5E-A55F871FEC8B}" destId="{174174E9-258B-4188-95D9-27EEF92592CE}" srcOrd="4" destOrd="0" parTransId="{B6C7E238-E3B9-4B5C-ACC0-289B0BDB6E51}" sibTransId="{CA284BAD-7F8C-41D4-A006-F4C9D6581F96}"/>
    <dgm:cxn modelId="{ACBC62D7-64B0-4523-9BD4-55C29FF15E87}" type="presOf" srcId="{D51C0508-278C-40B7-8B05-817B30D92899}" destId="{60E60B1A-1A6F-4F4C-88CF-E969E715C49A}" srcOrd="1" destOrd="0" presId="urn:microsoft.com/office/officeart/2005/8/layout/cycle2"/>
    <dgm:cxn modelId="{816D9322-4452-493C-BFE4-154EB90245E8}" type="presOf" srcId="{CA284BAD-7F8C-41D4-A006-F4C9D6581F96}" destId="{A57B268A-C2CA-4853-BE0F-FD9E88D5E06E}" srcOrd="1" destOrd="0" presId="urn:microsoft.com/office/officeart/2005/8/layout/cycle2"/>
    <dgm:cxn modelId="{1C7A10E5-540B-44E1-ADB5-29E4794F98C8}" type="presOf" srcId="{8867B6E7-8F9E-46DB-A392-1A764F39E963}" destId="{03E373DE-92E3-4652-9936-2204A6D455B0}" srcOrd="0" destOrd="0" presId="urn:microsoft.com/office/officeart/2005/8/layout/cycle2"/>
    <dgm:cxn modelId="{46C66F04-8132-4DDA-B4B0-C5E296DC61B9}" type="presParOf" srcId="{DD4C5337-15B2-498E-9CC1-00BC70364CFD}" destId="{04FE6893-F5EC-450E-9C39-B0935FBBBAE3}" srcOrd="0" destOrd="0" presId="urn:microsoft.com/office/officeart/2005/8/layout/cycle2"/>
    <dgm:cxn modelId="{4A13704A-6C05-47BD-AD72-07394E523EE0}" type="presParOf" srcId="{DD4C5337-15B2-498E-9CC1-00BC70364CFD}" destId="{03E373DE-92E3-4652-9936-2204A6D455B0}" srcOrd="1" destOrd="0" presId="urn:microsoft.com/office/officeart/2005/8/layout/cycle2"/>
    <dgm:cxn modelId="{CBB093AD-3777-42A6-8C72-FCBD300F202F}" type="presParOf" srcId="{03E373DE-92E3-4652-9936-2204A6D455B0}" destId="{92458D31-5D36-4077-9128-8ADBB7731D0C}" srcOrd="0" destOrd="0" presId="urn:microsoft.com/office/officeart/2005/8/layout/cycle2"/>
    <dgm:cxn modelId="{D9832A62-F2CA-4FE8-B961-55584D372A25}" type="presParOf" srcId="{DD4C5337-15B2-498E-9CC1-00BC70364CFD}" destId="{7BFE046D-64FF-4777-A561-151B4312F345}" srcOrd="2" destOrd="0" presId="urn:microsoft.com/office/officeart/2005/8/layout/cycle2"/>
    <dgm:cxn modelId="{34328D72-C253-49C5-BED2-FBFE0EA619D3}" type="presParOf" srcId="{DD4C5337-15B2-498E-9CC1-00BC70364CFD}" destId="{86A08B1B-C92E-4C7A-89B2-0283D50051C5}" srcOrd="3" destOrd="0" presId="urn:microsoft.com/office/officeart/2005/8/layout/cycle2"/>
    <dgm:cxn modelId="{AFB3461A-85B1-49D7-A0ED-FDC3E1CE6666}" type="presParOf" srcId="{86A08B1B-C92E-4C7A-89B2-0283D50051C5}" destId="{6A19BE67-B897-4EA1-B2C8-53D8D83D74FC}" srcOrd="0" destOrd="0" presId="urn:microsoft.com/office/officeart/2005/8/layout/cycle2"/>
    <dgm:cxn modelId="{3E9F255B-6883-4E28-BC7D-1A16A8A28B3C}" type="presParOf" srcId="{DD4C5337-15B2-498E-9CC1-00BC70364CFD}" destId="{2E34E89C-072E-47DD-AEB1-2DF8EF5801AF}" srcOrd="4" destOrd="0" presId="urn:microsoft.com/office/officeart/2005/8/layout/cycle2"/>
    <dgm:cxn modelId="{9C0C9F24-54BE-40D0-B029-FBB4DC62325A}" type="presParOf" srcId="{DD4C5337-15B2-498E-9CC1-00BC70364CFD}" destId="{9EE64918-09E7-4EC0-B449-3E7024E49D14}" srcOrd="5" destOrd="0" presId="urn:microsoft.com/office/officeart/2005/8/layout/cycle2"/>
    <dgm:cxn modelId="{4DAF2FF2-5E37-48EC-AF89-5710BCB815BA}" type="presParOf" srcId="{9EE64918-09E7-4EC0-B449-3E7024E49D14}" destId="{60E60B1A-1A6F-4F4C-88CF-E969E715C49A}" srcOrd="0" destOrd="0" presId="urn:microsoft.com/office/officeart/2005/8/layout/cycle2"/>
    <dgm:cxn modelId="{BC99A067-3E77-46BC-AA48-04071D4BB574}" type="presParOf" srcId="{DD4C5337-15B2-498E-9CC1-00BC70364CFD}" destId="{773BCABE-4B7E-4CF0-839A-6A81C86814D0}" srcOrd="6" destOrd="0" presId="urn:microsoft.com/office/officeart/2005/8/layout/cycle2"/>
    <dgm:cxn modelId="{D31E8034-0168-485C-B079-0083B17DFE73}" type="presParOf" srcId="{DD4C5337-15B2-498E-9CC1-00BC70364CFD}" destId="{0EC1B91D-447B-4E71-8386-20CA5494234D}" srcOrd="7" destOrd="0" presId="urn:microsoft.com/office/officeart/2005/8/layout/cycle2"/>
    <dgm:cxn modelId="{FB1CBB60-C92E-4ACB-B76B-F3F6D2FC873D}" type="presParOf" srcId="{0EC1B91D-447B-4E71-8386-20CA5494234D}" destId="{3EF7951A-8663-4D7A-A1F0-7585389F3391}" srcOrd="0" destOrd="0" presId="urn:microsoft.com/office/officeart/2005/8/layout/cycle2"/>
    <dgm:cxn modelId="{A7945B5B-9EBB-4975-918F-02076E14572D}" type="presParOf" srcId="{DD4C5337-15B2-498E-9CC1-00BC70364CFD}" destId="{B5140FEA-2BCF-4208-BB41-3671770B4957}" srcOrd="8" destOrd="0" presId="urn:microsoft.com/office/officeart/2005/8/layout/cycle2"/>
    <dgm:cxn modelId="{0A853CCC-05F3-439F-BEAA-4FD4326373AB}" type="presParOf" srcId="{DD4C5337-15B2-498E-9CC1-00BC70364CFD}" destId="{FD99A5C0-9A00-4140-8E4D-F581293364CD}" srcOrd="9" destOrd="0" presId="urn:microsoft.com/office/officeart/2005/8/layout/cycle2"/>
    <dgm:cxn modelId="{8A93D488-3D18-4CAB-A446-031443F02F3D}" type="presParOf" srcId="{FD99A5C0-9A00-4140-8E4D-F581293364CD}" destId="{A57B268A-C2CA-4853-BE0F-FD9E88D5E06E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ACACB-EE97-43FC-8AA1-0730E7642D8D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D0C1F-FEBC-4CF1-9CEF-EFDD1882AA45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D0C1F-FEBC-4CF1-9CEF-EFDD1882AA45}" type="slidenum">
              <a:rPr lang="ro-RO" smtClean="0"/>
              <a:pPr/>
              <a:t>7</a:t>
            </a:fld>
            <a:endParaRPr 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10" name="Dreptunghi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reptunghi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Dreptunghi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drep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drep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Dreptunghi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Substituent conținut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o-RO"/>
          </a:p>
        </p:txBody>
      </p:sp>
      <p:sp>
        <p:nvSpPr>
          <p:cNvPr id="9" name="Dreptunghi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drep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drep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drep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reptunghi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drep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9" name="Substituent conținut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1" name="Substituent conținut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2" name="Substituent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4" name="Substituent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6" name="Substituent dată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reptunghi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drep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ubstituent conținut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22" name="Substituent număr diapozitiv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3" name="Substituent subsol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0" name="Conector drep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Dreptunghi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drep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drep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ubstituent dată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drep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0C3B8E-2385-424A-B190-2EB12AB5E135}" type="datetimeFigureOut">
              <a:rPr lang="ro-RO" smtClean="0"/>
              <a:pPr/>
              <a:t>10.05.2012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o-RO"/>
          </a:p>
        </p:txBody>
      </p:sp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reptunghi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0D5D982-AA67-4023-9617-CFC195A82459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Hibrid_(biol%C3%B3gia)" TargetMode="External"/><Relationship Id="rId2" Type="http://schemas.openxmlformats.org/officeDocument/2006/relationships/hyperlink" Target="http://hu.wikipedia.org/wiki/Liliomform%C3%A1k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Z%C3%A1rvaterm%C5%91k" TargetMode="External"/><Relationship Id="rId2" Type="http://schemas.openxmlformats.org/officeDocument/2006/relationships/hyperlink" Target="http://hu.wikipedia.org/wiki/Hajt%C3%A1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u.wikipedia.org/wiki/Vir%C3%A1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Aranyvessz%C5%91" TargetMode="External"/><Relationship Id="rId13" Type="http://schemas.openxmlformats.org/officeDocument/2006/relationships/hyperlink" Target="http://hu.wikipedia.org/wiki/Tulip%C3%A1n" TargetMode="External"/><Relationship Id="rId3" Type="http://schemas.openxmlformats.org/officeDocument/2006/relationships/hyperlink" Target="http://hu.wikipedia.org/wiki/Csillagvir%C3%A1g" TargetMode="External"/><Relationship Id="rId7" Type="http://schemas.openxmlformats.org/officeDocument/2006/relationships/hyperlink" Target="http://hu.wikipedia.org/wiki/Ny%C3%A1ri_orgona" TargetMode="External"/><Relationship Id="rId12" Type="http://schemas.openxmlformats.org/officeDocument/2006/relationships/hyperlink" Target="http://hu.wikipedia.org/wiki/J%C3%A1cint_(n%C3%B6v%C3%A9nynemzets%C3%A9g)" TargetMode="External"/><Relationship Id="rId17" Type="http://schemas.openxmlformats.org/officeDocument/2006/relationships/hyperlink" Target="http://hu.wikipedia.org/wiki/%C3%81rny%C3%A9kliliom" TargetMode="External"/><Relationship Id="rId2" Type="http://schemas.openxmlformats.org/officeDocument/2006/relationships/hyperlink" Target="http://hu.wikipedia.org/wiki/H%C3%B3vir%C3%A1g" TargetMode="External"/><Relationship Id="rId16" Type="http://schemas.openxmlformats.org/officeDocument/2006/relationships/hyperlink" Target="http://hu.wikipedia.org/wiki/Orb%C3%A1ncf%C5%B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Szegf%C5%B1" TargetMode="External"/><Relationship Id="rId11" Type="http://schemas.openxmlformats.org/officeDocument/2006/relationships/hyperlink" Target="http://hu.wikipedia.org/wiki/S%C3%A1fr%C3%A1ny" TargetMode="External"/><Relationship Id="rId5" Type="http://schemas.openxmlformats.org/officeDocument/2006/relationships/hyperlink" Target="http://hu.wikipedia.org/wiki/K%C3%B6z%C3%B6ns%C3%A9ges_orgona" TargetMode="External"/><Relationship Id="rId15" Type="http://schemas.openxmlformats.org/officeDocument/2006/relationships/hyperlink" Target="http://hu.wikipedia.org/wiki/R%C3%B3zsa" TargetMode="External"/><Relationship Id="rId10" Type="http://schemas.openxmlformats.org/officeDocument/2006/relationships/hyperlink" Target="http://hu.wikipedia.org/wiki/Krizant%C3%A9m" TargetMode="External"/><Relationship Id="rId4" Type="http://schemas.openxmlformats.org/officeDocument/2006/relationships/hyperlink" Target="http://hu.wikipedia.org/wiki/Gy%C3%B6ngyvir%C3%A1g" TargetMode="External"/><Relationship Id="rId9" Type="http://schemas.openxmlformats.org/officeDocument/2006/relationships/hyperlink" Target="http://hu.wikipedia.org/wiki/%C3%89vel%C5%91_%C5%91szir%C3%B3zsa" TargetMode="External"/><Relationship Id="rId14" Type="http://schemas.openxmlformats.org/officeDocument/2006/relationships/hyperlink" Target="http://hu.wikipedia.org/wiki/B%C3%BAzavir%C3%A1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hu.wikipedia.org/w/index.php?title=D%C3%ADszn%C3%B6v%C3%A9ny&amp;action=edit&amp;redlink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atum.hu/szerzo/Roderick_Anscombe" TargetMode="External"/><Relationship Id="rId2" Type="http://schemas.openxmlformats.org/officeDocument/2006/relationships/hyperlink" Target="http://www.citatum.hu/szerzo/Lilli_Prome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214282" y="2000240"/>
            <a:ext cx="7772400" cy="1541463"/>
          </a:xfrm>
        </p:spPr>
        <p:txBody>
          <a:bodyPr>
            <a:noAutofit/>
          </a:bodyPr>
          <a:lstStyle/>
          <a:p>
            <a:r>
              <a:rPr lang="hu-HU" sz="8000" i="1" smtClean="0">
                <a:solidFill>
                  <a:srgbClr val="FF0000"/>
                </a:solidFill>
                <a:latin typeface="+mn-lt"/>
              </a:rPr>
              <a:t>Virágok</a:t>
            </a:r>
            <a:endParaRPr lang="ro-RO" sz="8000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8" name="Picture 4" descr="C:\Users\Elev\X.B Vincze Katalin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286124"/>
            <a:ext cx="3429009" cy="342900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b="1" dirty="0" smtClean="0">
                <a:solidFill>
                  <a:srgbClr val="FF0000"/>
                </a:solidFill>
                <a:latin typeface="Algerian" pitchFamily="82" charset="0"/>
              </a:rPr>
              <a:t>A liliom</a:t>
            </a:r>
            <a:endParaRPr lang="ro-RO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dirty="0" smtClean="0">
                <a:hlinkClick r:id="rId2" action="ppaction://hlinkfile" tooltip="Liliomformák"/>
              </a:rPr>
              <a:t>liliomformák</a:t>
            </a:r>
            <a:r>
              <a:rPr lang="hu-HU" dirty="0" smtClean="0"/>
              <a:t> névadó nemzetsége, mintegy 90 fajjal. Mivel több faját is dísznövényként termesztik, különféle fantázianeveken megszámlálhatatlanul sok </a:t>
            </a:r>
            <a:r>
              <a:rPr lang="hu-HU" dirty="0" smtClean="0">
                <a:hlinkClick r:id="rId3" action="ppaction://hlinkfile" tooltip="Hibrid (biológia)"/>
              </a:rPr>
              <a:t>hibridjét</a:t>
            </a:r>
            <a:r>
              <a:rPr lang="hu-HU" dirty="0" smtClean="0"/>
              <a:t>, illetve változatát forgalmazzák.</a:t>
            </a:r>
          </a:p>
          <a:p>
            <a:pPr>
              <a:buNone/>
            </a:pPr>
            <a:endParaRPr lang="hu-HU" dirty="0" smtClean="0"/>
          </a:p>
          <a:p>
            <a:r>
              <a:rPr lang="hu-HU" dirty="0" smtClean="0"/>
              <a:t>Több faj egy méternél is magasabbra nő.</a:t>
            </a:r>
          </a:p>
          <a:p>
            <a:endParaRPr lang="hu-HU" dirty="0" smtClean="0"/>
          </a:p>
          <a:p>
            <a:r>
              <a:rPr lang="hu-HU" dirty="0" smtClean="0"/>
              <a:t>Illatos olajával a fülfájást és az égési sérüléseket kezelték. A</a:t>
            </a:r>
            <a:r>
              <a:rPr lang="hu-HU" u="sng" dirty="0" smtClean="0">
                <a:solidFill>
                  <a:schemeClr val="accent1"/>
                </a:solidFill>
              </a:rPr>
              <a:t> </a:t>
            </a:r>
            <a:r>
              <a:rPr lang="hu-HU" u="sng" dirty="0" smtClean="0">
                <a:solidFill>
                  <a:schemeClr val="accent1">
                    <a:lumMod val="75000"/>
                  </a:schemeClr>
                </a:solidFill>
              </a:rPr>
              <a:t>tűzliliomot</a:t>
            </a:r>
            <a:r>
              <a:rPr lang="hu-HU" u="sng" dirty="0" smtClean="0">
                <a:solidFill>
                  <a:schemeClr val="accent1"/>
                </a:solidFill>
              </a:rPr>
              <a:t> </a:t>
            </a:r>
            <a:r>
              <a:rPr lang="hu-HU" dirty="0" smtClean="0"/>
              <a:t>külsőleg is alkalmazták a bőrkiütések, kelések puhítására és tisztítására.</a:t>
            </a:r>
          </a:p>
          <a:p>
            <a:pPr>
              <a:buNone/>
            </a:pPr>
            <a:endParaRPr lang="hu-H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AUDBgcCAQgA/8QAOxAAAgEDAwIEBAQFBAEEAwAAAQIDAAQRBRIhMUEGE1FhIjJxgQcUQpEVI6GxwVJi0fAkMzSi4YLS8f/EABoBAAMBAQEBAAAAAAAAAAAAAAECAwQABQb/xAAoEQACAgICAwACAQQDAAAAAAAAAQIRAyESMQQiQRNRBRQjMlJhcfH/2gAMAwEAAhEDEQA/AM0a4WOKCcIYWVmMQXlN2ME8896Gkt3kRnEZl+HKtGeSTyS1T61udogsZWGJdi8cH3qPSHMdzuUldvJ9DWRS9eRmjktbIRZ3NuIJ8BTKSEA68dT7V0skshSFW2qq7mx0J96NvVBtDNdSgys+IwowSvfmhDEsMCKsojaZQ+ZRjKn5elNakrGaTQLNMRI21s54NeLPhgMZxXcunzBRiFyx+UoN2R6gCvbjSb4OzWun35hGMM1u/PHJ6U8YpncFRDkMxLDFfktxK4JyF9a8hglFyI5o3RgM7WUg4+hq36RpIkCzSwhwflEpI++KnlyLGTnLhpFdaZoEEdv9NwHJo+K1n2I0okC7eUzgsfSrDIyeaIVVXHXCqOT7UuvfMuAzNcCGNGw79h7DHU1meTk6SJukRMqQw5aLc+OFTAC/eotxMPnXCLDCDgBuWauFaN/5VpC8rHjdIeT74qeeNISPz03mS4wIIxk/c9q5KidoWtcLPPsgQ7SccjrR4sLYTxQzu/PJEY3EV5EzQlpoNPKMBgOx4H1oH89LGGEWGmkb43HU+wqkVe0NV9FqPhXSLyCNbb8wolYILjzs4PqVx2pfDo6+HvNF9cI5V2VRB1kAPBz2Bphpbv4a0Q3N8SJpz5kcB6g+pH+KUXEzm3bUL9huccKfXtimlKTVI7lN6XRw2pNNKY7ZRbq3DGMcsPc9aKtTDGshGHypyzHLZ/4pRt/LacZn4eQ8ZqBoJLa2/MGXaGHIPelUEcoFhtAs0ZjkGQy80jvdMuUZ3RSIAeNp5xU9leyo6StGxiOPiXkYp1FKjySRowbI45FPHQydFQikjQ5hRt3djTSwZZriORlULKSjg9iRxRE+jRTRO8TtHICTg9KVxy+TneADGQfuDRbTGbvo6vD5bgcccURtzzmgtZyJjzkE7gR6Hmio2/lr9BRS0c4BXw+SySjcjdPagoUELS9yVwKYyQK/xDI3nao/zQskLAOyHcBx96zRbqiC5JUCsdwjB2lEGDnpjv8Aern+Gnhd/Ft5PcTb4dLt3USBQMyOB8KA9sDk/UVV7W22q4uFwGHGa2L8H7+0t9AuLG22GaOZ5nGQC5cDaT9gB9hWnDNOVGmE9UWcxeHPCVqFItrLaMgIoMj+vPzE0PZePPD94jNDqIjG7A89WQk+nNZ74u8MeMdQa4vY1s7qabl1tbgs6f7VDKvHbj/NZvLf3lpNJZ3MT28itiTaNjj6qeM1dzyJ6QePI2fxvrXg/VbRlub+3/Np8k8C7nX2PqD0I/bms0h1Jre2LTL8ZTLbTwvoopKt8bu9AE4w4WMIy7SFHPPb70TO/moiMBDEucuOcis2a5PaBKFaJJL9oLdmC/zpzyB+lP8A7oK6naaVRk/L8CdhUkMRvGjSKTEjA7VZhlu/H/e1Dy291buRJG8TKMkkcY9jSxgkL+P9jZLkWEMVrYASXsvLOoyFz2FTMbXRo998RNfvzs6kfWg7IvIi3OnypFdxjoFG1/8Ag0luXnmuGadXeZ26nqW9KKgpdnRx2G3uqXmqzCFVHxcLFH0q2eE/C6WscmuawU8m3z5afpZh1P0H96E8JaBJJeMsQXdChe6nIJSBeyD1ZunXgZNOfF122oeC/L0xgEgIWSOPso4Kge3X3+9NW1FdAdWooo3iDWzq+ovKwO0tiMD+lTavIbmWO2T/ANKMgHHdjVdVQrAucA9DTnR4dS1YDT9I06W6nU78xjJ+9U/H/qVePXqd35N1qNvYp8ikLx69688U3KGWOziICxDDEetMl8L+I9Pc3l9o15Gbf4pGKZwD34qr3kcnnu7ncXO4nNdGNS38Oik3/wBFh0dw3hyRzgsmVrzyJI7dbqOQiViABSi21CWHTms04DPuJ9sYxTy6fbpFq45JdTU5Radk5x9rCoLhonH5hPLZxgr6n1rmfTra4Rx5YEnUEV1eIkl5bxyHBZSRUN3eCyuAxB2g7W9waVWIrsRaojr5IcnhdrEjqQcVGuplVA8s8DHSrNCILhMORLE/ylh8ppU+gJvbExAycciqxmq2X5x+jASqrF0OViXai/7q4VlVhv8A/TiBd8d2PShorhQf5ozhi33rksZFVefibc4HestGToKLO6orH45cs3+1atP4TxoPFRPnSJHJBLhFOPM246/Tk1TLmRsPsPL4UEdlq/8A4S6SdQ1O91HeRDYQ+SgH6ncdfsKriXtaKw/ZsaCL4toBLckjt70r8SeGdD8Q2rfxSximcLgTBcSL9GHPaitNYPAplXdIMgoDwv1o/DEDCgL6AZ/rXoxaktjW4vR8pa/o/wDANevLB5GJgkKqx6sp5B49qjWVSwWIsIU5OO/Fb94j/D3w/wCI9TlutUjuYbmRAfNgm278eoORnpSOb8HdF2sLLVr+MHsyRvn9wKhPHux+Se2zG7W8Rp/MLFJAcow4Kkd6scWurchVuJFicjgkfC31FXfT/wAFNGllBl1e/kHUoI0Uj6nmrxo/4ceFNLsvyy6PbXhPzT3kayyMfqRx9sVOXjqa7OlCMvpjNm9m827/AMFz0PRSfrTlLC2vfggtIpp9u8JEAznHcYParZ4m/CHw/PE76RJJpt2ctGGlLxE+m1skD6HjNQeAvB83hNLu51CWJ76chE8v4hHGuehPdic+2BUP6CUpWpEJ4lH6e6TZy6Zpz/xGDyLeTCRWuRkZ+Zmx/asku7/UfCniDV7S3EfnlzCzum74M5G0H1BH2rbdTzPNGv6VOcD1rNfxgsolvdJv+RJLDJbyEDr5eCpPvtfH0UVojjUG0Ww19KDc3Et9MrGJDMzYAiTBYntj1r6f8AeE7fwtoMNqqr+cdQ13Ko5d/TPoOgHtWOfg54f/AIx4pGo3cWLTTAsnTh5v0ft832FfQ6OD3q8I6sfJOtHk0SupUjisK/FjwXDpN6mo2UYSxuSfMAHEcnt6A/3+tbtI4xwecilfiXSYdc0a60+ZRtnQhW7o36W+oOKacOSIcqej5OkiMcjI3UGi7vUGe2t4E+SJMH3NSzW0sU09vcofPikaNzjGGXgj+hoFo8IeO+KyWm6ZW03THVxexy6xbuX4WFRkdmPJoXXxIdQKgFgUVgB296WMGGMDGOciitQvGurzdExUeWqMT7UUt2FJXY20fbc2wVl2upIP7ZzQrXjhiCVJzycVJojiF1BfIZwM/wDfrSqfzRNIAp4Y/wB6lxtsRwssTpbm4uRgYtwMeme9dPaqJP5Bw/l7myO1QCYDSNTYj4/Px9iaIgnQ6oiMfhe32j3PapuBNxE1+s1tMFPwhuhPpV7/AAi8TRabdXekzEA3jCSNiergYK/t/aq9MYphOkihtkYPNBvpsLTbFUqSQVIOME9KpCaQ8ZJI+j9DaO4lnbkhcHHoaZy3CKMbsDPaqp4YW40bSILaa5uLuV1A/NXByXOOn0HbOTTKN2lbfI25s9TW6DVHSDWkEsoZpCFU8KBnIqQyIMBYlAz3qKOIkcsTz+wqRvKhiaSZ9qr1J/71ottgUSdJ0jCqdoYjnAxXP8SiC5zjHbNVa5vXLKwJ+JQRQUl5IpIY/COKVutDoFvLO/1X8QLrVtQmkXS9PSMWEIYgSOyAlsd8EsPtThrkzS7iehzg0D+dziOVsRgZBPao1lIbd2blcc5FPGVInO5MPKjcWA57VS/xQsZbzTbEw28kwinZmEalsArtHT1OBn1q6afBLezbFDKq8ucf0HvRjwJBIygsT02uQdv3x/agsfN0jlPg7AfBGjp4Y8OW1gQv5lj5ty69DI3UZ9hwPoKeC+G/GTSt5WxwaFedwSQefStVKEUiTblK2Pmvxu4NELebhye1VBrxi5GeM4omO8bkDrjFBUwNMz78T4rbSvEFzIIwTfAXMYxwWIw3/wAgT/8AlVBKvNkuFUnoK0v8UkW7bR5JDho/PGCP0nyz/Q/3rO7m/WPMVuisQepFeVmXHI1EpFtrQJ5YJAIoO4Uo4RfoTTZUZ40crgj5qFkj/wDKOR0pYSopjlTO9PYi329w3B9KidNzscnk561yzmBj6E1K0YLE7zyfSjTuyiV7GcYt54ZY3lwJjuO01YdJ8KyTaTHfzXltZsyFrRJ0YtPjoeD8CnsTnPXGOao15C1jdT28yMrIxUoWBI/b2qz2Xje9EVhDqtk0ltboIhOFIYqBhevBx/WlyY5KPoK8TXQnW+Hmmborrg57ZFRtqLG1YHJYKRn1q2XHhGz1sNfeGrqGbcSzWjPtYE+men0Nc6T4au9IuvP1uw/L7BuhEhDhmz6A9uOtJKcYQ5NHQxqUuJpn8ZgttM0+znXz2EEfnSO3CnHJGO/0FO7csNjI5kQrliy7cH/J+wrNRfy3DuiohcDJzz14/rU9v4xeFo9KtrZ7u+lm8pZC2EBJAA/1HGee3BqPh+TlyZGp/wDhr8nFCMFRq9lIssbOhwFOCx6cdcetIb25n1CbglYFyUAHyj1+tNr0/lLCO0jx5kow3HRe9VPxjqqaHoUskZ/mt/LTH+o/8da9WfRi6Flp4nsJtRuNPucQRxylLe4J+BsYBVj+k7s4PQ98VYTZbyN+A2Mg+nv6GsPF9Ay+UvmY7sT83/8Ac1Z/A03iuaUQ6FeFNMjYCQ3ab4Ih3C55yP8ASpA9cZqeHM36yQlNs0pdMCsMbT/mio7IIDu4xU6ThYwGO8qOXxjcfXFC3V/vHTAB4UevrWiTj8BsW6sC91CsTMoVhjacEmgI9R1EahqCi7kMUZYRo2GVdu3pn70cH33ke4j5sk0DAgFwXPSRnX9xWHLJxkqYeLq2TRalcK+blhIB8y7QOPUYpiogu03xylWPUFf85pSYvMgwo+IfLn+1c205jAYdM4Hsa1cmvujuJLrdyujWLXsenXV/HFzKsDKrRp/qweWH0HHU8Ckdv+IelyzFbTSryVcZ3+cig/TIq5Wsvm4aNviPY9KpfibwfiO8utAhWK8lUs9oDgMe5j9CfSmnOaVwDxTVfSkeKdfuPEWqFovhRV8tERjhV9B689TQMi2umx/+RjzcfJjk1Hpu20t5buUfGGKoGUglu9Ci2udRumkuSQM9PWsb9pXJ6HUF96Jv4i1w6rDFtXPINSyJiXdjhuc0ZHaR2yZKjA6UO0wnmeNEPy8H0NRtN+q0TbT6QCIvMkLHkY4qYLxziupFMNqrFTz68UAUnJzkc+9UWx4t/GOZEUvDbKqFC/mPMcF+OpbPb/ivb67jvL5P5ZmsIXysbMBvHeuvM/kPNcjOUH8tBy3cjP8Aivw01JriCC0miV35cOQAo60yv9mtppaIzsW8Eluv5cNyI4iQVA9T6n2o6Ce6mk8wySP5C7vikLAD70tuJUt5HyrHBOQ3rTi1tmlsQAjJFInxlTyRnODSypd7M8v8rPYNUNtbXThs3s7YXaOFTGBj6c8e9Wr8JfDpvdaj1WYv5Vjk7OxkbgfXAJP3FVRltbQLJtZ44QdzA5YnsPatw8F6XNovh60huI1iu5T506A52sf0k+oHHHen8eCUm0NOTlts71DzptUuApwEwu89gO2PXmsy/GOf8vDpdvHvJZ3kyD1wNv3+atKurgR39yucYY96qPiPww/ibXbGe8LxaZao3mspw0u4j4U+uOT2+vSu5OhdLso/gHwdJ4jzf6gWh0pHwCvwvcMOqg9gOhb7Dmtijs47a1jhhjSK3jXEcSKAqD0A7VLZpBBDHFBEkUESBIo1GFRQOABU23eSWPFXjjUUTlK3oXzZI/4oOROS/pxTKZPi2pzQk4VY1GeCST70HGuzkxXKEjglklbG0HnPNRyMqWiSof0ow/agbmQzT+VnI3bn/wAV5PcSKkEHHllAp9jtr5rH5F5Jt/T08mD+3EKsLh5mIYdSWX/ipp4RHIG6JJ29DQGnN8cZHHKg08lhE9ryBkYr0/43JLNial2jN5UFjmmumC27GFgd3w043x3ESrIcHsT2pRGhjPlSjns3rRMIkgB+HcvcA/2r0o60ZZO+ioePPBk1/KdR05QLmNjJcWq8C445dePnxjI/V1znOajFGlna+bOwDe4xz9DWyfmlkADDLDlWzjFUT8QfCkurRm90kE3SZMlsg/8AcepQf6/9vftzUc2Dn0cvaosot5eopU8O7HhAaO06NYH81lOW5Ix0qv6Dbfm79D+lBuPNPtZuREBbw58w8sc9KyTx8WoxDlik0kFG8s5om3AMvQpsyQfXjpXH8PseyKR6iRqXeHtTFlfnei7NpBJGeasoGkuN+UO7n5qHHjovjwwa2ILhV8gC1A44xnoKXrayzNvIZXbjKjtVhgi02MyCSXaIHKEM2N3rXsmrWFtgxBXJ6BByBT8r6EUmno503T8xGe/cTPGScMoyvtnrXVzdyzW0QLmCRjuVSMbgK6nlgvQryA26DkM4+b70uGpNDKbZjBdxrnazdcf5oU2xotN/8jDwetzN420JbyZnja8TKMOOhIBHTqBX0Ldcxbl528jNfN66qLO4gvbSJ91vLHNEA2BvRgcHPY4wfrX0Pp+o2+saXb6jYMXt7mISIR2z1B9COh+lbPHpqhc0eO0KNSQQatc3MwTy3RDEOvODuJHtxj70N57SSbixJ+tLfHOqfkNW0d5SEtrhJY5n5wpBTYT9Cxz7GjbSJbZSd4dh1bvQeSn6icb2Mo92A0rYHYVJ5xf4UUn2HU0HbefdMNiMVHVm6CkPinxtZ+HbeaHTQl7fopEhVvgi4/Uf8CrqaSti8G3SC/Gniay8Jab5sxEt5KD5MKt8Tn/AHc/5qGxvHuNKtJ5nR5JLdHLKMKSVBOB6EmsO1DUW1nU7m91iaW4uJkyhBxtPYY7D2rTvBepfnPC9llhutwbeTHbZwP8A47anKXKy0sfFIYuQC2xfjBC7tvU0Pdc3wReQhyx9OmKNhG3AHJzk1+trdYZ3Zj5mZgzE4556fTrXhr+PUGjW/JUonFihe7gReEb429cryP8AH7Uy1i6Njol9cKcNFbu4PoQKKvXa7uoLm3kRTjYwI4ZSR985pR4xkQeGb8nAjkTy8g9VY4r0/BxxxRlRhnkeSSUj3wb4jsfFmnrHJthvYgPMjz8QPqPVf+mnksc1s2yVcr+luxFYBdXZ0y7gudJV7OaM/DIpxu+tap4O/Eyy1O2Wz18LbzKAGkbiNj67ui/fitcJqS2HLhcdosTKoyyNgnqPWuWYMp3cevGaavYRSgS2kgdWGTzzj/ihZLIjPqKpxkiFlY1rw9FqMrXlrGkOqFSC/Rbn2fj5/wDd3zznjGYLp1+18xu7dlBkKOG+ZevX9q2yRZYuqgr/AFqveLLYsItSt0Uh3EVwCM9vhcfsQR9PesmeltdlVN0Um20+yKsI42TPzZ5ww781OulWRUfHB07wP/8AtRai4K/HEgJPJUZAHr71w3lbjueInPJGMVjU39BGbXZX1vorJ5PNtWVmbgkZB+9dm7Wa4jCWynevxEdcVBd6h5lvBLMgKPwDkc49qlFtAJIZLIs5KktFux+1UultFU1FU0NGvyqiKCZGIHEMqY5pXdWouDIRbiKY4DKw+EH1FHx29vPbq92jxSgkqrHPHahZLxmnjs74qJF5SUHoO1Lb+CR9XYDYyqj/AJeTLll2lzxtPtVp8C+PLzwqzWlzC13psjlyqMA8bHuucDnjIJFVq/VUu1kRh5hbDKB3qBYppGeRYzt7571SM3HaO5t9mifiJ4k0zVV0l7WbzYgZX46gELgMOxz29qqo8Z65p0EUfnI6x4ASaMNtHpng4+9IZciFW25CnKt3+9QzymRmeRgx/wBXWmV3ZSMk0WLVvG+t6xbCD+KNbxlcGK2TyQfqckn98UsuJlGkW0AjCNHwcAN2HND+HdrakHdTKdrbQMYB981DdzSG4LQq2WYnIGBjtxTSTbovGkgpbsmDqrHHXYvA9KYeH9el0mXdJHGLSXHmCJcEHswHr/cfQUBpVlJeyhSN4IOdwGM06tLFrOdETT45liwd4OMHv9aR5FFk5STLdZa/ps5UQXkLHPy7sEfY03W6jLAgjBIbOaocA0+KWWSaN4pOSVdcDHt70uudUvJbqM6fM8FuvAIPJ+ua5ZeTJas1MNG7FpMO3QAjgD0xSP8AEG9A0ERRgM0kq4Ttgc/4qpxeJr+2hJLR3Cp13Ag/uKB1bVLjXpkOwxCIEAbiQc9/6VRTiotICS5WI7rF88KRMCzZZ88YNMbK1WyjZUAZyPi3elS6faCAsV+J2PxYXIUUdHZyNbPOw3NG4Voz+sH0NZpZW/WPQmXLKbqIVpOo32mEDTdWniUn+XDHjYQO21sgfarjY+OtWCKLuztpuMMTuRh+2RVNjtkRXSGRo1JBHw7sH0INezRtPHlpbkAdlbAyP6ijDPkj0yXZoEfjC2mjxd6fLG3rHIHX+uD/AEpdreoWF1A0Vuzuk6ZPHyOpBVufQgfbNVmFI1mZEzuP6SeuB1rkyyRhljjJBAzlsjj/AL0oz8ic1Ugq0Dy3BSDy/LlkIXcXAxv9/ah/4lbjgkZHqgzU35qVZFW7gKFzjKnIz6VF+YsP13MYbuMDg1FKw7ZV0ELwhNrYQZyetGWl9HbXFuqRNtBUbj169qXQs29hnjaajLFXGD2ra4p6Z6C2rY4utVhMjKsCykSnbuY8Cu7rUku7mPEMEIOAWK5wMdaVMowpxzXOA0YzzS8UTaVlqvtWsUtkSAQvMAMvs70skv5IlkUlXWT4jj19qr86gOMCmVoinQ7qQjLrIMH04rvxpbDSo7EmVLGE/CcEqePvX5YUnBKHB68dK70seaYo5PiRmJZfXFBXrst/JGpITHQcUVu0NwXYfbwNFJm1xKwwvmRjITdx8VFXGiShltLGXz7gjJiXjABwSfbmvPD8KGw1GXBDrGqggkcE070WNYS9xENs0kjRs+ckrnpQvYz6I9J22Ft/DyiJcKS0hc4H2Pej7m6hKK1udpGMuvQ1XXmknvJBM28NNg5HtXKyPHdpEjERhzhe3So5I22ZuFqx3fzQxRmK6y4kG4gDk0ijfJYxEDGcg1BYTy3F0pmdnJyDk0eYkV4tqgZJz70FGnQIoC/MQPE8RcxHrhf1UZptkI4d8rlCThQ3Qr9fWv2iW8Lw3MjxqzK3wkjOOantSWnJY52njPalyulSJ5J6pBymFFYKhAHK54zx0r19Q3QrbbVWJSXQKOpPc0VFFGVBKAnaDz9a9YKN+FXp6Cpx0iKB5WkcYiOGOP08GvZZBEu8x8ggHjrXjSvvxuPCjFRXjMSATkYzj9qMtKw2dSMHUC2YBR1PQn1FJr2/u7K6M0cY8lmyYySSuMdM9ulESMYbxFiJVWlKkeoom4hS5WRpgWaNWKnJGMU8Gvv0eD/ZPDdwXcSgMFLjIB4yPY1yNJtCAfIiGexX/wC6qzEnWY4Sx8sA4GenB6VZHG12AJwDgc084cei/wCD9M//2Q=="/>
          <p:cNvSpPr>
            <a:spLocks noChangeAspect="1" noChangeArrowheads="1"/>
          </p:cNvSpPr>
          <p:nvPr/>
        </p:nvSpPr>
        <p:spPr bwMode="auto">
          <a:xfrm>
            <a:off x="63500" y="-601663"/>
            <a:ext cx="1685925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3076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AAgMBAQEBAAAAAAAAAAAABAUDBgcCAQgA/8QAOxAAAgEDAwIEBAQFBAEEAwAAAQIDAAQRBRIhMUEGE1FhIjJxgQcUQpEVI6GxwVJi0fAkMzSi4YLS8f/EABoBAAMBAQEBAAAAAAAAAAAAAAECAwQABQb/xAAoEQACAgICAwACAQQDAAAAAAAAAQIRAyESMQQiQRNRBRQjMlJhcfH/2gAMAwEAAhEDEQA/AM0a4WOKCcIYWVmMQXlN2ME8896Gkt3kRnEZl+HKtGeSTyS1T61udogsZWGJdi8cH3qPSHMdzuUldvJ9DWRS9eRmjktbIRZ3NuIJ8BTKSEA68dT7V0skshSFW2qq7mx0J96NvVBtDNdSgys+IwowSvfmhDEsMCKsojaZQ+ZRjKn5elNakrGaTQLNMRI21s54NeLPhgMZxXcunzBRiFyx+UoN2R6gCvbjSb4OzWun35hGMM1u/PHJ6U8YpncFRDkMxLDFfktxK4JyF9a8hglFyI5o3RgM7WUg4+hq36RpIkCzSwhwflEpI++KnlyLGTnLhpFdaZoEEdv9NwHJo+K1n2I0okC7eUzgsfSrDIyeaIVVXHXCqOT7UuvfMuAzNcCGNGw79h7DHU1meTk6SJukRMqQw5aLc+OFTAC/eotxMPnXCLDCDgBuWauFaN/5VpC8rHjdIeT74qeeNISPz03mS4wIIxk/c9q5KidoWtcLPPsgQ7SccjrR4sLYTxQzu/PJEY3EV5EzQlpoNPKMBgOx4H1oH89LGGEWGmkb43HU+wqkVe0NV9FqPhXSLyCNbb8wolYILjzs4PqVx2pfDo6+HvNF9cI5V2VRB1kAPBz2Bphpbv4a0Q3N8SJpz5kcB6g+pH+KUXEzm3bUL9huccKfXtimlKTVI7lN6XRw2pNNKY7ZRbq3DGMcsPc9aKtTDGshGHypyzHLZ/4pRt/LacZn4eQ8ZqBoJLa2/MGXaGHIPelUEcoFhtAs0ZjkGQy80jvdMuUZ3RSIAeNp5xU9leyo6StGxiOPiXkYp1FKjySRowbI45FPHQydFQikjQ5hRt3djTSwZZriORlULKSjg9iRxRE+jRTRO8TtHICTg9KVxy+TneADGQfuDRbTGbvo6vD5bgcccURtzzmgtZyJjzkE7gR6Hmio2/lr9BRS0c4BXw+SySjcjdPagoUELS9yVwKYyQK/xDI3nao/zQskLAOyHcBx96zRbqiC5JUCsdwjB2lEGDnpjv8Aern+Gnhd/Ft5PcTb4dLt3USBQMyOB8KA9sDk/UVV7W22q4uFwGHGa2L8H7+0t9AuLG22GaOZ5nGQC5cDaT9gB9hWnDNOVGmE9UWcxeHPCVqFItrLaMgIoMj+vPzE0PZePPD94jNDqIjG7A89WQk+nNZ74u8MeMdQa4vY1s7qabl1tbgs6f7VDKvHbj/NZvLf3lpNJZ3MT28itiTaNjj6qeM1dzyJ6QePI2fxvrXg/VbRlub+3/Np8k8C7nX2PqD0I/bms0h1Jre2LTL8ZTLbTwvoopKt8bu9AE4w4WMIy7SFHPPb70TO/moiMBDEucuOcis2a5PaBKFaJJL9oLdmC/zpzyB+lP8A7oK6naaVRk/L8CdhUkMRvGjSKTEjA7VZhlu/H/e1Dy291buRJG8TKMkkcY9jSxgkL+P9jZLkWEMVrYASXsvLOoyFz2FTMbXRo998RNfvzs6kfWg7IvIi3OnypFdxjoFG1/8Ag0luXnmuGadXeZ26nqW9KKgpdnRx2G3uqXmqzCFVHxcLFH0q2eE/C6WscmuawU8m3z5afpZh1P0H96E8JaBJJeMsQXdChe6nIJSBeyD1ZunXgZNOfF122oeC/L0xgEgIWSOPso4Kge3X3+9NW1FdAdWooo3iDWzq+ovKwO0tiMD+lTavIbmWO2T/ANKMgHHdjVdVQrAucA9DTnR4dS1YDT9I06W6nU78xjJ+9U/H/qVePXqd35N1qNvYp8ikLx69688U3KGWOziICxDDEetMl8L+I9Pc3l9o15Gbf4pGKZwD34qr3kcnnu7ncXO4nNdGNS38Oik3/wBFh0dw3hyRzgsmVrzyJI7dbqOQiViABSi21CWHTms04DPuJ9sYxTy6fbpFq45JdTU5Radk5x9rCoLhonH5hPLZxgr6n1rmfTra4Rx5YEnUEV1eIkl5bxyHBZSRUN3eCyuAxB2g7W9waVWIrsRaojr5IcnhdrEjqQcVGuplVA8s8DHSrNCILhMORLE/ylh8ppU+gJvbExAycciqxmq2X5x+jASqrF0OViXai/7q4VlVhv8A/TiBd8d2PShorhQf5ozhi33rksZFVefibc4HestGToKLO6orH45cs3+1atP4TxoPFRPnSJHJBLhFOPM246/Tk1TLmRsPsPL4UEdlq/8A4S6SdQ1O91HeRDYQ+SgH6ncdfsKriXtaKw/ZsaCL4toBLckjt70r8SeGdD8Q2rfxSximcLgTBcSL9GHPaitNYPAplXdIMgoDwv1o/DEDCgL6AZ/rXoxaktjW4vR8pa/o/wDANevLB5GJgkKqx6sp5B49qjWVSwWIsIU5OO/Fb94j/D3w/wCI9TlutUjuYbmRAfNgm278eoORnpSOb8HdF2sLLVr+MHsyRvn9wKhPHux+Se2zG7W8Rp/MLFJAcow4Kkd6scWurchVuJFicjgkfC31FXfT/wAFNGllBl1e/kHUoI0Uj6nmrxo/4ceFNLsvyy6PbXhPzT3kayyMfqRx9sVOXjqa7OlCMvpjNm9m827/AMFz0PRSfrTlLC2vfggtIpp9u8JEAznHcYParZ4m/CHw/PE76RJJpt2ctGGlLxE+m1skD6HjNQeAvB83hNLu51CWJ76chE8v4hHGuehPdic+2BUP6CUpWpEJ4lH6e6TZy6Zpz/xGDyLeTCRWuRkZ+Zmx/asku7/UfCniDV7S3EfnlzCzum74M5G0H1BH2rbdTzPNGv6VOcD1rNfxgsolvdJv+RJLDJbyEDr5eCpPvtfH0UVojjUG0Ww19KDc3Et9MrGJDMzYAiTBYntj1r6f8AeE7fwtoMNqqr+cdQ13Ko5d/TPoOgHtWOfg54f/AIx4pGo3cWLTTAsnTh5v0ft832FfQ6OD3q8I6sfJOtHk0SupUjisK/FjwXDpN6mo2UYSxuSfMAHEcnt6A/3+tbtI4xwecilfiXSYdc0a60+ZRtnQhW7o36W+oOKacOSIcqej5OkiMcjI3UGi7vUGe2t4E+SJMH3NSzW0sU09vcofPikaNzjGGXgj+hoFo8IeO+KyWm6ZW03THVxexy6xbuX4WFRkdmPJoXXxIdQKgFgUVgB296WMGGMDGOciitQvGurzdExUeWqMT7UUt2FJXY20fbc2wVl2upIP7ZzQrXjhiCVJzycVJojiF1BfIZwM/wDfrSqfzRNIAp4Y/wB6lxtsRwssTpbm4uRgYtwMeme9dPaqJP5Bw/l7myO1QCYDSNTYj4/Px9iaIgnQ6oiMfhe32j3PapuBNxE1+s1tMFPwhuhPpV7/AAi8TRabdXekzEA3jCSNiergYK/t/aq9MYphOkihtkYPNBvpsLTbFUqSQVIOME9KpCaQ8ZJI+j9DaO4lnbkhcHHoaZy3CKMbsDPaqp4YW40bSILaa5uLuV1A/NXByXOOn0HbOTTKN2lbfI25s9TW6DVHSDWkEsoZpCFU8KBnIqQyIMBYlAz3qKOIkcsTz+wqRvKhiaSZ9qr1J/71ottgUSdJ0jCqdoYjnAxXP8SiC5zjHbNVa5vXLKwJ+JQRQUl5IpIY/COKVutDoFvLO/1X8QLrVtQmkXS9PSMWEIYgSOyAlsd8EsPtThrkzS7iehzg0D+dziOVsRgZBPao1lIbd2blcc5FPGVInO5MPKjcWA57VS/xQsZbzTbEw28kwinZmEalsArtHT1OBn1q6afBLezbFDKq8ucf0HvRjwJBIygsT02uQdv3x/agsfN0jlPg7AfBGjp4Y8OW1gQv5lj5ty69DI3UZ9hwPoKeC+G/GTSt5WxwaFedwSQefStVKEUiTblK2Pmvxu4NELebhye1VBrxi5GeM4omO8bkDrjFBUwNMz78T4rbSvEFzIIwTfAXMYxwWIw3/wAgT/8AlVBKvNkuFUnoK0v8UkW7bR5JDho/PGCP0nyz/Q/3rO7m/WPMVuisQepFeVmXHI1EpFtrQJ5YJAIoO4Uo4RfoTTZUZ40crgj5qFkj/wDKOR0pYSopjlTO9PYi329w3B9KidNzscnk561yzmBj6E1K0YLE7zyfSjTuyiV7GcYt54ZY3lwJjuO01YdJ8KyTaTHfzXltZsyFrRJ0YtPjoeD8CnsTnPXGOao15C1jdT28yMrIxUoWBI/b2qz2Xje9EVhDqtk0ltboIhOFIYqBhevBx/WlyY5KPoK8TXQnW+Hmmborrg57ZFRtqLG1YHJYKRn1q2XHhGz1sNfeGrqGbcSzWjPtYE+men0Nc6T4au9IuvP1uw/L7BuhEhDhmz6A9uOtJKcYQ5NHQxqUuJpn8ZgttM0+znXz2EEfnSO3CnHJGO/0FO7csNjI5kQrliy7cH/J+wrNRfy3DuiohcDJzz14/rU9v4xeFo9KtrZ7u+lm8pZC2EBJAA/1HGee3BqPh+TlyZGp/wDhr8nFCMFRq9lIssbOhwFOCx6cdcetIb25n1CbglYFyUAHyj1+tNr0/lLCO0jx5kow3HRe9VPxjqqaHoUskZ/mt/LTH+o/8da9WfRi6Flp4nsJtRuNPucQRxylLe4J+BsYBVj+k7s4PQ98VYTZbyN+A2Mg+nv6GsPF9Ay+UvmY7sT83/8Ac1Z/A03iuaUQ6FeFNMjYCQ3ab4Ih3C55yP8ASpA9cZqeHM36yQlNs0pdMCsMbT/mio7IIDu4xU6ThYwGO8qOXxjcfXFC3V/vHTAB4UevrWiTj8BsW6sC91CsTMoVhjacEmgI9R1EahqCi7kMUZYRo2GVdu3pn70cH33ke4j5sk0DAgFwXPSRnX9xWHLJxkqYeLq2TRalcK+blhIB8y7QOPUYpiogu03xylWPUFf85pSYvMgwo+IfLn+1c205jAYdM4Hsa1cmvujuJLrdyujWLXsenXV/HFzKsDKrRp/qweWH0HHU8Ckdv+IelyzFbTSryVcZ3+cig/TIq5Wsvm4aNviPY9KpfibwfiO8utAhWK8lUs9oDgMe5j9CfSmnOaVwDxTVfSkeKdfuPEWqFovhRV8tERjhV9B689TQMi2umx/+RjzcfJjk1Hpu20t5buUfGGKoGUglu9Ci2udRumkuSQM9PWsb9pXJ6HUF96Jv4i1w6rDFtXPINSyJiXdjhuc0ZHaR2yZKjA6UO0wnmeNEPy8H0NRtN+q0TbT6QCIvMkLHkY4qYLxziupFMNqrFTz68UAUnJzkc+9UWx4t/GOZEUvDbKqFC/mPMcF+OpbPb/ivb67jvL5P5ZmsIXysbMBvHeuvM/kPNcjOUH8tBy3cjP8Aivw01JriCC0miV35cOQAo60yv9mtppaIzsW8Eluv5cNyI4iQVA9T6n2o6Ce6mk8wySP5C7vikLAD70tuJUt5HyrHBOQ3rTi1tmlsQAjJFInxlTyRnODSypd7M8v8rPYNUNtbXThs3s7YXaOFTGBj6c8e9Wr8JfDpvdaj1WYv5Vjk7OxkbgfXAJP3FVRltbQLJtZ44QdzA5YnsPatw8F6XNovh60huI1iu5T506A52sf0k+oHHHen8eCUm0NOTlts71DzptUuApwEwu89gO2PXmsy/GOf8vDpdvHvJZ3kyD1wNv3+atKurgR39yucYY96qPiPww/ibXbGe8LxaZao3mspw0u4j4U+uOT2+vSu5OhdLso/gHwdJ4jzf6gWh0pHwCvwvcMOqg9gOhb7Dmtijs47a1jhhjSK3jXEcSKAqD0A7VLZpBBDHFBEkUESBIo1GFRQOABU23eSWPFXjjUUTlK3oXzZI/4oOROS/pxTKZPi2pzQk4VY1GeCST70HGuzkxXKEjglklbG0HnPNRyMqWiSof0ow/agbmQzT+VnI3bn/wAV5PcSKkEHHllAp9jtr5rH5F5Jt/T08mD+3EKsLh5mIYdSWX/ipp4RHIG6JJ29DQGnN8cZHHKg08lhE9ryBkYr0/43JLNial2jN5UFjmmumC27GFgd3w043x3ESrIcHsT2pRGhjPlSjns3rRMIkgB+HcvcA/2r0o60ZZO+ioePPBk1/KdR05QLmNjJcWq8C445dePnxjI/V1znOajFGlna+bOwDe4xz9DWyfmlkADDLDlWzjFUT8QfCkurRm90kE3SZMlsg/8AcepQf6/9vftzUc2Dn0cvaosot5eopU8O7HhAaO06NYH81lOW5Ix0qv6Dbfm79D+lBuPNPtZuREBbw58w8sc9KyTx8WoxDlik0kFG8s5om3AMvQpsyQfXjpXH8PseyKR6iRqXeHtTFlfnei7NpBJGeasoGkuN+UO7n5qHHjovjwwa2ILhV8gC1A44xnoKXrayzNvIZXbjKjtVhgi02MyCSXaIHKEM2N3rXsmrWFtgxBXJ6BByBT8r6EUmno503T8xGe/cTPGScMoyvtnrXVzdyzW0QLmCRjuVSMbgK6nlgvQryA26DkM4+b70uGpNDKbZjBdxrnazdcf5oU2xotN/8jDwetzN420JbyZnja8TKMOOhIBHTqBX0Ldcxbl528jNfN66qLO4gvbSJ91vLHNEA2BvRgcHPY4wfrX0Pp+o2+saXb6jYMXt7mISIR2z1B9COh+lbPHpqhc0eO0KNSQQatc3MwTy3RDEOvODuJHtxj70N57SSbixJ+tLfHOqfkNW0d5SEtrhJY5n5wpBTYT9Cxz7GjbSJbZSd4dh1bvQeSn6icb2Mo92A0rYHYVJ5xf4UUn2HU0HbefdMNiMVHVm6CkPinxtZ+HbeaHTQl7fopEhVvgi4/Uf8CrqaSti8G3SC/Gniay8Jab5sxEt5KD5MKt8Tn/AHc/5qGxvHuNKtJ5nR5JLdHLKMKSVBOB6EmsO1DUW1nU7m91iaW4uJkyhBxtPYY7D2rTvBepfnPC9llhutwbeTHbZwP8A47anKXKy0sfFIYuQC2xfjBC7tvU0Pdc3wReQhyx9OmKNhG3AHJzk1+trdYZ3Zj5mZgzE4556fTrXhr+PUGjW/JUonFihe7gReEb429cryP8AH7Uy1i6Njol9cKcNFbu4PoQKKvXa7uoLm3kRTjYwI4ZSR985pR4xkQeGb8nAjkTy8g9VY4r0/BxxxRlRhnkeSSUj3wb4jsfFmnrHJthvYgPMjz8QPqPVf+mnksc1s2yVcr+luxFYBdXZ0y7gudJV7OaM/DIpxu+tap4O/Eyy1O2Wz18LbzKAGkbiNj67ui/fitcJqS2HLhcdosTKoyyNgnqPWuWYMp3cevGaavYRSgS2kgdWGTzzj/ihZLIjPqKpxkiFlY1rw9FqMrXlrGkOqFSC/Rbn2fj5/wDd3zznjGYLp1+18xu7dlBkKOG+ZevX9q2yRZYuqgr/AFqveLLYsItSt0Uh3EVwCM9vhcfsQR9PesmeltdlVN0Um20+yKsI42TPzZ5ww781OulWRUfHB07wP/8AtRai4K/HEgJPJUZAHr71w3lbjueInPJGMVjU39BGbXZX1vorJ5PNtWVmbgkZB+9dm7Wa4jCWynevxEdcVBd6h5lvBLMgKPwDkc49qlFtAJIZLIs5KktFux+1UultFU1FU0NGvyqiKCZGIHEMqY5pXdWouDIRbiKY4DKw+EH1FHx29vPbq92jxSgkqrHPHahZLxmnjs74qJF5SUHoO1Lb+CR9XYDYyqj/AJeTLll2lzxtPtVp8C+PLzwqzWlzC13psjlyqMA8bHuucDnjIJFVq/VUu1kRh5hbDKB3qBYppGeRYzt7571SM3HaO5t9mifiJ4k0zVV0l7WbzYgZX46gELgMOxz29qqo8Z65p0EUfnI6x4ASaMNtHpng4+9IZciFW25CnKt3+9QzymRmeRgx/wBXWmV3ZSMk0WLVvG+t6xbCD+KNbxlcGK2TyQfqckn98UsuJlGkW0AjCNHwcAN2HND+HdrakHdTKdrbQMYB981DdzSG4LQq2WYnIGBjtxTSTbovGkgpbsmDqrHHXYvA9KYeH9el0mXdJHGLSXHmCJcEHswHr/cfQUBpVlJeyhSN4IOdwGM06tLFrOdETT45liwd4OMHv9aR5FFk5STLdZa/ps5UQXkLHPy7sEfY03W6jLAgjBIbOaocA0+KWWSaN4pOSVdcDHt70uudUvJbqM6fM8FuvAIPJ+ua5ZeTJas1MNG7FpMO3QAjgD0xSP8AEG9A0ERRgM0kq4Ttgc/4qpxeJr+2hJLR3Cp13Ag/uKB1bVLjXpkOwxCIEAbiQc9/6VRTiotICS5WI7rF88KRMCzZZ88YNMbK1WyjZUAZyPi3elS6faCAsV+J2PxYXIUUdHZyNbPOw3NG4Voz+sH0NZpZW/WPQmXLKbqIVpOo32mEDTdWniUn+XDHjYQO21sgfarjY+OtWCKLuztpuMMTuRh+2RVNjtkRXSGRo1JBHw7sH0INezRtPHlpbkAdlbAyP6ijDPkj0yXZoEfjC2mjxd6fLG3rHIHX+uD/AEpdreoWF1A0Vuzuk6ZPHyOpBVufQgfbNVmFI1mZEzuP6SeuB1rkyyRhljjJBAzlsjj/AL0oz8ic1Ugq0Dy3BSDy/LlkIXcXAxv9/ah/4lbjgkZHqgzU35qVZFW7gKFzjKnIz6VF+YsP13MYbuMDg1FKw7ZV0ELwhNrYQZyetGWl9HbXFuqRNtBUbj169qXQs29hnjaajLFXGD2ra4p6Z6C2rY4utVhMjKsCykSnbuY8Cu7rUku7mPEMEIOAWK5wMdaVMowpxzXOA0YzzS8UTaVlqvtWsUtkSAQvMAMvs70skv5IlkUlXWT4jj19qr86gOMCmVoinQ7qQjLrIMH04rvxpbDSo7EmVLGE/CcEqePvX5YUnBKHB68dK70seaYo5PiRmJZfXFBXrst/JGpITHQcUVu0NwXYfbwNFJm1xKwwvmRjITdx8VFXGiShltLGXz7gjJiXjABwSfbmvPD8KGw1GXBDrGqggkcE070WNYS9xENs0kjRs+ckrnpQvYz6I9J22Ft/DyiJcKS0hc4H2Pej7m6hKK1udpGMuvQ1XXmknvJBM28NNg5HtXKyPHdpEjERhzhe3So5I22ZuFqx3fzQxRmK6y4kG4gDk0ijfJYxEDGcg1BYTy3F0pmdnJyDk0eYkV4tqgZJz70FGnQIoC/MQPE8RcxHrhf1UZptkI4d8rlCThQ3Qr9fWv2iW8Lw3MjxqzK3wkjOOantSWnJY52njPalyulSJ5J6pBymFFYKhAHK54zx0r19Q3QrbbVWJSXQKOpPc0VFFGVBKAnaDz9a9YKN+FXp6Cpx0iKB5WkcYiOGOP08GvZZBEu8x8ggHjrXjSvvxuPCjFRXjMSATkYzj9qMtKw2dSMHUC2YBR1PQn1FJr2/u7K6M0cY8lmyYySSuMdM9ulESMYbxFiJVWlKkeoom4hS5WRpgWaNWKnJGMU8Gvv0eD/ZPDdwXcSgMFLjIB4yPY1yNJtCAfIiGexX/wC6qzEnWY4Sx8sA4GenB6VZHG12AJwDgc084cei/wCD9M//2Q=="/>
          <p:cNvSpPr>
            <a:spLocks noChangeAspect="1" noChangeArrowheads="1"/>
          </p:cNvSpPr>
          <p:nvPr/>
        </p:nvSpPr>
        <p:spPr bwMode="auto">
          <a:xfrm>
            <a:off x="63500" y="-601663"/>
            <a:ext cx="1685925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3077" name="Picture 5" descr="C:\Users\Elev\X.B Vincze Katalin\liliom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058985" cy="2286016"/>
          </a:xfrm>
          <a:prstGeom prst="rect">
            <a:avLst/>
          </a:prstGeom>
          <a:noFill/>
        </p:spPr>
      </p:pic>
      <p:pic>
        <p:nvPicPr>
          <p:cNvPr id="3078" name="Picture 6" descr="C:\Users\Elev\X.B Vincze Katalin\imagesCAPGOYT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14290"/>
            <a:ext cx="3109917" cy="2329436"/>
          </a:xfrm>
          <a:prstGeom prst="rect">
            <a:avLst/>
          </a:prstGeom>
          <a:noFill/>
        </p:spPr>
      </p:pic>
      <p:pic>
        <p:nvPicPr>
          <p:cNvPr id="3079" name="Picture 7" descr="C:\Users\Elev\X.B Vincze Katalin\imagesCAPJ1F7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71928"/>
            <a:ext cx="2643206" cy="2643206"/>
          </a:xfrm>
          <a:prstGeom prst="rect">
            <a:avLst/>
          </a:prstGeom>
          <a:noFill/>
        </p:spPr>
      </p:pic>
      <p:pic>
        <p:nvPicPr>
          <p:cNvPr id="3080" name="Picture 8" descr="C:\Users\Elev\X.B Vincze Katalin\imagesCAQFOSC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2643182"/>
            <a:ext cx="1785950" cy="1785950"/>
          </a:xfrm>
          <a:prstGeom prst="rect">
            <a:avLst/>
          </a:prstGeom>
          <a:noFill/>
        </p:spPr>
      </p:pic>
      <p:pic>
        <p:nvPicPr>
          <p:cNvPr id="3081" name="Picture 9" descr="C:\Users\Elev\X.B Vincze Katalin\liliom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3429000"/>
            <a:ext cx="3338522" cy="32379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500034" y="1071546"/>
            <a:ext cx="7467600" cy="4873752"/>
          </a:xfrm>
        </p:spPr>
        <p:txBody>
          <a:bodyPr/>
          <a:lstStyle/>
          <a:p>
            <a:r>
              <a:rPr lang="ro-RO" dirty="0" err="1" smtClean="0"/>
              <a:t>Egyszer</a:t>
            </a:r>
            <a:r>
              <a:rPr lang="ro-RO" dirty="0" smtClean="0"/>
              <a:t> </a:t>
            </a:r>
            <a:r>
              <a:rPr lang="ro-RO" dirty="0" err="1" smtClean="0"/>
              <a:t>mindenkinek</a:t>
            </a:r>
            <a:r>
              <a:rPr lang="ro-RO" dirty="0" smtClean="0"/>
              <a:t> </a:t>
            </a:r>
            <a:r>
              <a:rPr lang="ro-RO" dirty="0" err="1" smtClean="0"/>
              <a:t>nyílnak</a:t>
            </a:r>
            <a:r>
              <a:rPr lang="ro-RO" dirty="0" smtClean="0"/>
              <a:t> </a:t>
            </a:r>
            <a:r>
              <a:rPr lang="ro-RO" dirty="0" err="1" smtClean="0"/>
              <a:t>virágok</a:t>
            </a:r>
            <a:r>
              <a:rPr lang="ro-RO" dirty="0" smtClean="0"/>
              <a:t>! </a:t>
            </a:r>
            <a:r>
              <a:rPr lang="ro-RO" dirty="0" err="1" smtClean="0"/>
              <a:t>Egyszer</a:t>
            </a:r>
            <a:r>
              <a:rPr lang="ro-RO" dirty="0" smtClean="0"/>
              <a:t> </a:t>
            </a:r>
            <a:r>
              <a:rPr lang="ro-RO" dirty="0" err="1" smtClean="0"/>
              <a:t>mindenütt</a:t>
            </a:r>
            <a:r>
              <a:rPr lang="ro-RO" dirty="0" smtClean="0"/>
              <a:t> </a:t>
            </a:r>
            <a:r>
              <a:rPr lang="ro-RO" dirty="0" err="1" smtClean="0"/>
              <a:t>ébrednek</a:t>
            </a:r>
            <a:r>
              <a:rPr lang="ro-RO" dirty="0" smtClean="0"/>
              <a:t> </a:t>
            </a:r>
            <a:r>
              <a:rPr lang="ro-RO" dirty="0" err="1" smtClean="0"/>
              <a:t>új</a:t>
            </a:r>
            <a:r>
              <a:rPr lang="ro-RO" dirty="0" smtClean="0"/>
              <a:t> </a:t>
            </a:r>
            <a:r>
              <a:rPr lang="ro-RO" dirty="0" err="1" smtClean="0"/>
              <a:t>álmok</a:t>
            </a:r>
            <a:r>
              <a:rPr lang="ro-RO" dirty="0" smtClean="0"/>
              <a:t>! </a:t>
            </a:r>
            <a:r>
              <a:rPr lang="ro-RO" dirty="0" err="1" smtClean="0"/>
              <a:t>Egyszer</a:t>
            </a:r>
            <a:r>
              <a:rPr lang="ro-RO" dirty="0" smtClean="0"/>
              <a:t> </a:t>
            </a:r>
            <a:r>
              <a:rPr lang="ro-RO" dirty="0" err="1" smtClean="0"/>
              <a:t>neked</a:t>
            </a:r>
            <a:r>
              <a:rPr lang="ro-RO" dirty="0" smtClean="0"/>
              <a:t> </a:t>
            </a:r>
            <a:r>
              <a:rPr lang="ro-RO" dirty="0" err="1" smtClean="0"/>
              <a:t>is</a:t>
            </a:r>
            <a:r>
              <a:rPr lang="ro-RO" dirty="0" smtClean="0"/>
              <a:t> </a:t>
            </a:r>
            <a:r>
              <a:rPr lang="ro-RO" dirty="0" err="1" smtClean="0"/>
              <a:t>kinyílnak</a:t>
            </a:r>
            <a:r>
              <a:rPr lang="ro-RO" dirty="0" smtClean="0"/>
              <a:t> a </a:t>
            </a:r>
            <a:r>
              <a:rPr lang="ro-RO" dirty="0" err="1" smtClean="0"/>
              <a:t>virágok</a:t>
            </a:r>
            <a:r>
              <a:rPr lang="ro-RO" dirty="0" smtClean="0"/>
              <a:t>! </a:t>
            </a:r>
            <a:r>
              <a:rPr lang="ro-RO" dirty="0" err="1" smtClean="0"/>
              <a:t>Egyszer</a:t>
            </a:r>
            <a:r>
              <a:rPr lang="ro-RO" dirty="0" smtClean="0"/>
              <a:t> </a:t>
            </a:r>
            <a:r>
              <a:rPr lang="ro-RO" dirty="0" err="1" smtClean="0"/>
              <a:t>majd</a:t>
            </a:r>
            <a:r>
              <a:rPr lang="ro-RO" dirty="0" smtClean="0"/>
              <a:t> </a:t>
            </a:r>
            <a:r>
              <a:rPr lang="ro-RO" dirty="0" err="1" smtClean="0"/>
              <a:t>neked</a:t>
            </a:r>
            <a:r>
              <a:rPr lang="ro-RO" dirty="0" smtClean="0"/>
              <a:t> </a:t>
            </a:r>
            <a:r>
              <a:rPr lang="ro-RO" dirty="0" err="1" smtClean="0"/>
              <a:t>is</a:t>
            </a:r>
            <a:r>
              <a:rPr lang="ro-RO" dirty="0" smtClean="0"/>
              <a:t> </a:t>
            </a:r>
            <a:r>
              <a:rPr lang="ro-RO" dirty="0" err="1" smtClean="0"/>
              <a:t>teljesül</a:t>
            </a:r>
            <a:r>
              <a:rPr lang="ro-RO" dirty="0" smtClean="0"/>
              <a:t> </a:t>
            </a:r>
            <a:r>
              <a:rPr lang="ro-RO" dirty="0" err="1" smtClean="0"/>
              <a:t>az</a:t>
            </a:r>
            <a:r>
              <a:rPr lang="ro-RO" dirty="0" smtClean="0"/>
              <a:t> </a:t>
            </a:r>
            <a:r>
              <a:rPr lang="ro-RO" dirty="0" err="1" smtClean="0"/>
              <a:t>álmod</a:t>
            </a:r>
            <a:r>
              <a:rPr lang="ro-RO" dirty="0" smtClean="0"/>
              <a:t>!</a:t>
            </a:r>
          </a:p>
          <a:p>
            <a:r>
              <a:rPr lang="ro-RO" dirty="0" err="1" smtClean="0"/>
              <a:t>Légy</a:t>
            </a:r>
            <a:r>
              <a:rPr lang="ro-RO" dirty="0" smtClean="0"/>
              <a:t> </a:t>
            </a:r>
            <a:r>
              <a:rPr lang="ro-RO" dirty="0" err="1" smtClean="0"/>
              <a:t>szerény</a:t>
            </a:r>
            <a:r>
              <a:rPr lang="ro-RO" dirty="0" smtClean="0"/>
              <a:t> </a:t>
            </a:r>
            <a:r>
              <a:rPr lang="ro-RO" dirty="0" err="1" smtClean="0"/>
              <a:t>és</a:t>
            </a:r>
            <a:r>
              <a:rPr lang="ro-RO" dirty="0" smtClean="0"/>
              <a:t> </a:t>
            </a:r>
            <a:r>
              <a:rPr lang="ro-RO" dirty="0" err="1" smtClean="0"/>
              <a:t>elégedett</a:t>
            </a:r>
            <a:r>
              <a:rPr lang="ro-RO" dirty="0" smtClean="0"/>
              <a:t>, </a:t>
            </a:r>
            <a:r>
              <a:rPr lang="ro-RO" dirty="0" err="1" smtClean="0"/>
              <a:t>ki</a:t>
            </a:r>
            <a:r>
              <a:rPr lang="ro-RO" dirty="0" smtClean="0"/>
              <a:t> </a:t>
            </a:r>
            <a:r>
              <a:rPr lang="ro-RO" dirty="0" err="1" smtClean="0"/>
              <a:t>magasra</a:t>
            </a:r>
            <a:r>
              <a:rPr lang="ro-RO" dirty="0" smtClean="0"/>
              <a:t> </a:t>
            </a:r>
            <a:r>
              <a:rPr lang="ro-RO" dirty="0" err="1" smtClean="0"/>
              <a:t>tör</a:t>
            </a:r>
            <a:r>
              <a:rPr lang="ro-RO" dirty="0" smtClean="0"/>
              <a:t> </a:t>
            </a:r>
            <a:r>
              <a:rPr lang="ro-RO" dirty="0" err="1" smtClean="0"/>
              <a:t>az</a:t>
            </a:r>
            <a:r>
              <a:rPr lang="ro-RO" dirty="0" smtClean="0"/>
              <a:t> </a:t>
            </a:r>
            <a:r>
              <a:rPr lang="ro-RO" dirty="0" err="1" smtClean="0"/>
              <a:t>boldog</a:t>
            </a:r>
            <a:r>
              <a:rPr lang="ro-RO" dirty="0" smtClean="0"/>
              <a:t> </a:t>
            </a:r>
            <a:r>
              <a:rPr lang="ro-RO" dirty="0" err="1" smtClean="0"/>
              <a:t>nem</a:t>
            </a:r>
            <a:r>
              <a:rPr lang="ro-RO" dirty="0" smtClean="0"/>
              <a:t> </a:t>
            </a:r>
            <a:r>
              <a:rPr lang="ro-RO" dirty="0" err="1" smtClean="0"/>
              <a:t>lehet</a:t>
            </a:r>
            <a:r>
              <a:rPr lang="ro-RO" dirty="0" smtClean="0"/>
              <a:t>. A </a:t>
            </a:r>
            <a:r>
              <a:rPr lang="ro-RO" dirty="0" err="1" smtClean="0"/>
              <a:t>büszke</a:t>
            </a:r>
            <a:r>
              <a:rPr lang="ro-RO" dirty="0" smtClean="0"/>
              <a:t> </a:t>
            </a:r>
            <a:r>
              <a:rPr lang="ro-RO" dirty="0" err="1" smtClean="0"/>
              <a:t>pálmát</a:t>
            </a:r>
            <a:r>
              <a:rPr lang="ro-RO" dirty="0" smtClean="0"/>
              <a:t> </a:t>
            </a:r>
            <a:r>
              <a:rPr lang="ro-RO" dirty="0" err="1" smtClean="0"/>
              <a:t>letöri</a:t>
            </a:r>
            <a:r>
              <a:rPr lang="ro-RO" dirty="0" smtClean="0"/>
              <a:t> </a:t>
            </a:r>
            <a:r>
              <a:rPr lang="ro-RO" dirty="0" err="1" smtClean="0"/>
              <a:t>a</a:t>
            </a:r>
            <a:r>
              <a:rPr lang="ro-RO" dirty="0" smtClean="0"/>
              <a:t> </a:t>
            </a:r>
            <a:r>
              <a:rPr lang="ro-RO" dirty="0" err="1" smtClean="0"/>
              <a:t>szél</a:t>
            </a:r>
            <a:r>
              <a:rPr lang="ro-RO" dirty="0" smtClean="0"/>
              <a:t>, </a:t>
            </a:r>
            <a:r>
              <a:rPr lang="ro-RO" dirty="0" err="1" smtClean="0"/>
              <a:t>míg</a:t>
            </a:r>
            <a:r>
              <a:rPr lang="ro-RO" dirty="0" smtClean="0"/>
              <a:t> </a:t>
            </a:r>
            <a:r>
              <a:rPr lang="ro-RO" dirty="0" err="1" smtClean="0"/>
              <a:t>a</a:t>
            </a:r>
            <a:r>
              <a:rPr lang="ro-RO" dirty="0" smtClean="0"/>
              <a:t> </a:t>
            </a:r>
            <a:r>
              <a:rPr lang="ro-RO" dirty="0" err="1" smtClean="0"/>
              <a:t>kis</a:t>
            </a:r>
            <a:r>
              <a:rPr lang="ro-RO" dirty="0" smtClean="0"/>
              <a:t> </a:t>
            </a:r>
            <a:r>
              <a:rPr lang="ro-RO" dirty="0" err="1" smtClean="0"/>
              <a:t>cserje</a:t>
            </a:r>
            <a:r>
              <a:rPr lang="ro-RO" dirty="0" smtClean="0"/>
              <a:t> </a:t>
            </a:r>
            <a:r>
              <a:rPr lang="ro-RO" dirty="0" err="1" smtClean="0"/>
              <a:t>a</a:t>
            </a:r>
            <a:r>
              <a:rPr lang="ro-RO" dirty="0" smtClean="0"/>
              <a:t> </a:t>
            </a:r>
            <a:r>
              <a:rPr lang="ro-RO" dirty="0" err="1" smtClean="0"/>
              <a:t>szabadon</a:t>
            </a:r>
            <a:r>
              <a:rPr lang="ro-RO" dirty="0" smtClean="0"/>
              <a:t> </a:t>
            </a:r>
            <a:r>
              <a:rPr lang="ro-RO" dirty="0" err="1" smtClean="0"/>
              <a:t>megél</a:t>
            </a:r>
            <a:r>
              <a:rPr lang="ro-RO" dirty="0" smtClean="0"/>
              <a:t>.</a:t>
            </a:r>
          </a:p>
          <a:p>
            <a:endParaRPr lang="ro-RO" dirty="0" smtClean="0"/>
          </a:p>
          <a:p>
            <a:r>
              <a:rPr lang="ro-RO" dirty="0" err="1" smtClean="0"/>
              <a:t>Rózsaszirmok</a:t>
            </a:r>
            <a:r>
              <a:rPr lang="ro-RO" dirty="0" smtClean="0"/>
              <a:t> </a:t>
            </a:r>
            <a:r>
              <a:rPr lang="ro-RO" dirty="0" err="1" smtClean="0"/>
              <a:t>legyenek</a:t>
            </a:r>
            <a:r>
              <a:rPr lang="ro-RO" dirty="0" smtClean="0"/>
              <a:t> </a:t>
            </a:r>
            <a:r>
              <a:rPr lang="ro-RO" dirty="0" err="1" smtClean="0"/>
              <a:t>talpad</a:t>
            </a:r>
            <a:r>
              <a:rPr lang="ro-RO" dirty="0" smtClean="0"/>
              <a:t> </a:t>
            </a:r>
            <a:r>
              <a:rPr lang="ro-RO" dirty="0" err="1" smtClean="0"/>
              <a:t>alatt</a:t>
            </a:r>
            <a:r>
              <a:rPr lang="ro-RO" dirty="0" smtClean="0"/>
              <a:t>, </a:t>
            </a:r>
            <a:r>
              <a:rPr lang="ro-RO" dirty="0" err="1" smtClean="0"/>
              <a:t>égi</a:t>
            </a:r>
            <a:r>
              <a:rPr lang="ro-RO" dirty="0" smtClean="0"/>
              <a:t> </a:t>
            </a:r>
            <a:r>
              <a:rPr lang="ro-RO" dirty="0" err="1" smtClean="0"/>
              <a:t>fény</a:t>
            </a:r>
            <a:r>
              <a:rPr lang="ro-RO" dirty="0" smtClean="0"/>
              <a:t> </a:t>
            </a:r>
            <a:r>
              <a:rPr lang="ro-RO" dirty="0" err="1" smtClean="0"/>
              <a:t>mossa</a:t>
            </a:r>
            <a:r>
              <a:rPr lang="ro-RO" dirty="0" smtClean="0"/>
              <a:t> </a:t>
            </a:r>
            <a:r>
              <a:rPr lang="ro-RO" dirty="0" err="1" smtClean="0"/>
              <a:t>meg</a:t>
            </a:r>
            <a:r>
              <a:rPr lang="ro-RO" dirty="0" smtClean="0"/>
              <a:t> </a:t>
            </a:r>
            <a:r>
              <a:rPr lang="ro-RO" dirty="0" err="1" smtClean="0"/>
              <a:t>arcodat</a:t>
            </a:r>
            <a:r>
              <a:rPr lang="ro-RO" dirty="0" smtClean="0"/>
              <a:t>. </a:t>
            </a:r>
            <a:r>
              <a:rPr lang="ro-RO" dirty="0" err="1" smtClean="0"/>
              <a:t>Angyalok</a:t>
            </a:r>
            <a:r>
              <a:rPr lang="ro-RO" dirty="0" smtClean="0"/>
              <a:t> </a:t>
            </a:r>
            <a:r>
              <a:rPr lang="ro-RO" dirty="0" err="1" smtClean="0"/>
              <a:t>vezessenek</a:t>
            </a:r>
            <a:r>
              <a:rPr lang="ro-RO" dirty="0" smtClean="0"/>
              <a:t> </a:t>
            </a:r>
            <a:r>
              <a:rPr lang="ro-RO" dirty="0" err="1" smtClean="0"/>
              <a:t>végig</a:t>
            </a:r>
            <a:r>
              <a:rPr lang="ro-RO" dirty="0" smtClean="0"/>
              <a:t> </a:t>
            </a:r>
            <a:r>
              <a:rPr lang="ro-RO" dirty="0" err="1" smtClean="0"/>
              <a:t>utadon</a:t>
            </a:r>
            <a:r>
              <a:rPr lang="ro-RO" dirty="0" smtClean="0"/>
              <a:t>, </a:t>
            </a:r>
            <a:r>
              <a:rPr lang="ro-RO" dirty="0" err="1" smtClean="0"/>
              <a:t>kerüljön</a:t>
            </a:r>
            <a:r>
              <a:rPr lang="ro-RO" dirty="0" smtClean="0"/>
              <a:t> el </a:t>
            </a:r>
            <a:r>
              <a:rPr lang="ro-RO" dirty="0" err="1" smtClean="0"/>
              <a:t>bánat</a:t>
            </a:r>
            <a:r>
              <a:rPr lang="ro-RO" dirty="0" smtClean="0"/>
              <a:t>, </a:t>
            </a:r>
            <a:r>
              <a:rPr lang="ro-RO" dirty="0" err="1" smtClean="0"/>
              <a:t>fájdalom</a:t>
            </a:r>
            <a:r>
              <a:rPr lang="ro-RO" dirty="0" smtClean="0"/>
              <a:t>!</a:t>
            </a:r>
          </a:p>
          <a:p>
            <a:endParaRPr lang="ro-RO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Elev\X.B Vincze Katalin\1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357562"/>
            <a:ext cx="2214578" cy="2946669"/>
          </a:xfrm>
          <a:prstGeom prst="rect">
            <a:avLst/>
          </a:prstGeom>
          <a:noFill/>
        </p:spPr>
      </p:pic>
      <p:pic>
        <p:nvPicPr>
          <p:cNvPr id="27651" name="Picture 3" descr="C:\Users\Elev\X.B Vincze Katalin\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500042"/>
            <a:ext cx="3528817" cy="2643206"/>
          </a:xfrm>
          <a:prstGeom prst="rect">
            <a:avLst/>
          </a:prstGeom>
          <a:noFill/>
        </p:spPr>
      </p:pic>
      <p:pic>
        <p:nvPicPr>
          <p:cNvPr id="27652" name="Picture 4" descr="C:\Users\Elev\X.B Vincze Katalin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28604"/>
            <a:ext cx="3676659" cy="2757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Elev\X.B Vincze Katalin\imagesCA1OOMI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571876"/>
            <a:ext cx="3490274" cy="2608323"/>
          </a:xfrm>
          <a:prstGeom prst="rect">
            <a:avLst/>
          </a:prstGeom>
          <a:noFill/>
        </p:spPr>
      </p:pic>
      <p:pic>
        <p:nvPicPr>
          <p:cNvPr id="28675" name="Picture 3" descr="C:\Users\Elev\X.B Vincze Katalin\imagesCASDTBY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3624190" cy="2714644"/>
          </a:xfrm>
          <a:prstGeom prst="rect">
            <a:avLst/>
          </a:prstGeom>
          <a:noFill/>
        </p:spPr>
      </p:pic>
      <p:pic>
        <p:nvPicPr>
          <p:cNvPr id="28676" name="Picture 4" descr="C:\Users\Elev\X.B Vincze Katalin\imagesCAT9ZKF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57166"/>
            <a:ext cx="3752859" cy="2811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Elev\X.B Vincze Katalin\imagesCAPKJ79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196430" cy="3143272"/>
          </a:xfrm>
          <a:prstGeom prst="rect">
            <a:avLst/>
          </a:prstGeom>
          <a:noFill/>
        </p:spPr>
      </p:pic>
      <p:pic>
        <p:nvPicPr>
          <p:cNvPr id="29700" name="Picture 4" descr="C:\Users\Elev\X.B Vincze Katalin\imagesCAV4CPV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071942"/>
            <a:ext cx="1847850" cy="2466975"/>
          </a:xfrm>
          <a:prstGeom prst="rect">
            <a:avLst/>
          </a:prstGeom>
          <a:noFill/>
        </p:spPr>
      </p:pic>
      <p:pic>
        <p:nvPicPr>
          <p:cNvPr id="29701" name="Picture 5" descr="C:\Users\Elev\X.B Vincze Katalin\imagesCAYGVFE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928670"/>
            <a:ext cx="3538870" cy="2428892"/>
          </a:xfrm>
          <a:prstGeom prst="rect">
            <a:avLst/>
          </a:prstGeom>
          <a:noFill/>
        </p:spPr>
      </p:pic>
      <p:pic>
        <p:nvPicPr>
          <p:cNvPr id="29702" name="Picture 6" descr="C:\Users\Elev\X.B Vincze Katalin\imagesCAZALPS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983679"/>
            <a:ext cx="3538545" cy="2650493"/>
          </a:xfrm>
          <a:prstGeom prst="rect">
            <a:avLst/>
          </a:prstGeom>
          <a:noFill/>
        </p:spPr>
      </p:pic>
      <p:pic>
        <p:nvPicPr>
          <p:cNvPr id="29703" name="Picture 7" descr="C:\Users\Elev\X.B Vincze Katalin\imagesCAOMBBJ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4214818"/>
            <a:ext cx="2390775" cy="21288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hu-HU" dirty="0" smtClean="0"/>
              <a:t>észítette</a:t>
            </a:r>
            <a:r>
              <a:rPr lang="en-US" dirty="0" smtClean="0"/>
              <a:t>:</a:t>
            </a:r>
            <a:r>
              <a:rPr lang="en-US" dirty="0" err="1" smtClean="0"/>
              <a:t>Vincze</a:t>
            </a:r>
            <a:r>
              <a:rPr lang="en-US" dirty="0" smtClean="0"/>
              <a:t> </a:t>
            </a:r>
            <a:r>
              <a:rPr lang="en-US" dirty="0" err="1" smtClean="0"/>
              <a:t>Katalin</a:t>
            </a:r>
            <a:r>
              <a:rPr lang="en-US" dirty="0" smtClean="0"/>
              <a:t> X.B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7467600" cy="4873752"/>
          </a:xfrm>
        </p:spPr>
        <p:txBody>
          <a:bodyPr/>
          <a:lstStyle/>
          <a:p>
            <a:r>
              <a:rPr lang="hu-HU" dirty="0" smtClean="0"/>
              <a:t>A virág rövid szártagú, módosult levelekből álló, korlátolt növekedésű törpe</a:t>
            </a:r>
            <a:r>
              <a:rPr lang="hu-HU" dirty="0" smtClean="0">
                <a:hlinkClick r:id="rId2" tooltip="Hajtás"/>
              </a:rPr>
              <a:t>hajtás</a:t>
            </a:r>
            <a:r>
              <a:rPr lang="hu-HU" dirty="0" smtClean="0"/>
              <a:t>.</a:t>
            </a:r>
          </a:p>
          <a:p>
            <a:r>
              <a:rPr lang="hu-HU" dirty="0" smtClean="0"/>
              <a:t>A virág kezdetben hiányzott, a magvak a zöld asszimiláló leveleken fejlődtek ki, később ezek differenciálódtak, míg megjelentek a </a:t>
            </a:r>
            <a:r>
              <a:rPr lang="hu-HU" dirty="0" smtClean="0">
                <a:hlinkClick r:id="rId3" tooltip="Zárvatermők"/>
              </a:rPr>
              <a:t>zárvatermők</a:t>
            </a:r>
            <a:r>
              <a:rPr lang="hu-HU" dirty="0" smtClean="0"/>
              <a:t> kétivarú virágai. </a:t>
            </a:r>
          </a:p>
          <a:p>
            <a:r>
              <a:rPr lang="hu-HU" dirty="0" smtClean="0"/>
              <a:t>A kertekben termesztett megszámlálhatatlan </a:t>
            </a:r>
            <a:r>
              <a:rPr lang="hu-HU" dirty="0" smtClean="0">
                <a:hlinkClick r:id="rId4" tooltip="Virág"/>
              </a:rPr>
              <a:t>virág</a:t>
            </a:r>
            <a:r>
              <a:rPr lang="hu-HU" dirty="0" smtClean="0"/>
              <a:t> mindannyiunk gyönyörködtetésére szolgál. Némelyek azonosak a nálunk vadon is található fajokkal, de sok fajuk távoli tájakról származnak. A tavasztól őszig tartó színpompás virágzásról a sok megfelelő fajta kiválasztása gondoskodik.</a:t>
            </a:r>
          </a:p>
          <a:p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214283" y="1285860"/>
          <a:ext cx="8358244" cy="4500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4"/>
                <a:gridCol w="928692"/>
              </a:tblGrid>
              <a:tr h="933497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Tavaszi</a:t>
                      </a:r>
                      <a:r>
                        <a:rPr lang="hu-HU" baseline="0" dirty="0" smtClean="0"/>
                        <a:t> virágok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Nyari</a:t>
                      </a:r>
                      <a:r>
                        <a:rPr lang="hu-HU" baseline="0" dirty="0" smtClean="0"/>
                        <a:t> virágok</a:t>
                      </a:r>
                      <a:endParaRPr lang="ro-R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Őszi</a:t>
                      </a:r>
                      <a:r>
                        <a:rPr lang="hu-HU" baseline="0" dirty="0" smtClean="0"/>
                        <a:t> virágok</a:t>
                      </a:r>
                      <a:endParaRPr lang="ro-R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</a:tr>
              <a:tr h="933497"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solidFill>
                            <a:srgbClr val="FF0000"/>
                          </a:solidFill>
                        </a:rPr>
                        <a:t>Február</a:t>
                      </a:r>
                      <a:endParaRPr lang="ro-RO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solidFill>
                            <a:srgbClr val="FF0000"/>
                          </a:solidFill>
                        </a:rPr>
                        <a:t>Március</a:t>
                      </a:r>
                      <a:endParaRPr lang="ro-RO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solidFill>
                            <a:srgbClr val="FF0000"/>
                          </a:solidFill>
                        </a:rPr>
                        <a:t>Április</a:t>
                      </a:r>
                      <a:endParaRPr lang="ro-RO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solidFill>
                            <a:srgbClr val="FF0000"/>
                          </a:solidFill>
                        </a:rPr>
                        <a:t>Május</a:t>
                      </a:r>
                      <a:endParaRPr lang="ro-RO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solidFill>
                            <a:srgbClr val="FF0000"/>
                          </a:solidFill>
                        </a:rPr>
                        <a:t>Június</a:t>
                      </a:r>
                      <a:endParaRPr lang="ro-RO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solidFill>
                            <a:srgbClr val="FF0000"/>
                          </a:solidFill>
                        </a:rPr>
                        <a:t>Július</a:t>
                      </a:r>
                      <a:endParaRPr lang="ro-RO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05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hu-HU" sz="1050" b="1" dirty="0" smtClean="0">
                          <a:solidFill>
                            <a:srgbClr val="FF0000"/>
                          </a:solidFill>
                        </a:rPr>
                        <a:t>ugusztu</a:t>
                      </a:r>
                      <a:r>
                        <a:rPr lang="hu-HU" sz="1050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ro-RO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050" dirty="0" smtClean="0">
                          <a:solidFill>
                            <a:srgbClr val="FF0000"/>
                          </a:solidFill>
                        </a:rPr>
                        <a:t>Szeptember</a:t>
                      </a:r>
                      <a:endParaRPr lang="ro-RO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solidFill>
                            <a:srgbClr val="FF0000"/>
                          </a:solidFill>
                        </a:rPr>
                        <a:t>Október</a:t>
                      </a:r>
                      <a:endParaRPr lang="ro-RO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16800"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hlinkClick r:id="rId2" tooltip="Hóvirág"/>
                        </a:rPr>
                        <a:t>Hóvirág</a:t>
                      </a:r>
                      <a:r>
                        <a:rPr lang="hu-HU" sz="1400" dirty="0" smtClean="0"/>
                        <a:t> </a:t>
                      </a:r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hlinkClick r:id="rId3" tooltip="Csillagvirág"/>
                        </a:rPr>
                        <a:t>Csillagvirág</a:t>
                      </a:r>
                      <a:r>
                        <a:rPr lang="hu-HU" sz="1400" dirty="0" smtClean="0"/>
                        <a:t> </a:t>
                      </a:r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hlinkClick r:id="rId4" tooltip="Gyöngyvirág"/>
                        </a:rPr>
                        <a:t>Gyöngyvirág</a:t>
                      </a:r>
                      <a:r>
                        <a:rPr lang="hu-HU" dirty="0" smtClean="0"/>
                        <a:t>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hlinkClick r:id="rId5" tooltip="Közönséges orgona"/>
                        </a:rPr>
                        <a:t>Orgona</a:t>
                      </a:r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hlinkClick r:id="rId6" tooltip="Szegfű"/>
                        </a:rPr>
                        <a:t>Szegfű</a:t>
                      </a:r>
                      <a:r>
                        <a:rPr lang="hu-HU" dirty="0" smtClean="0"/>
                        <a:t>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hlinkClick r:id="rId7" tooltip="Nyári orgona"/>
                        </a:rPr>
                        <a:t>Nyári orgona</a:t>
                      </a:r>
                      <a:r>
                        <a:rPr lang="hu-HU" sz="1400" dirty="0" smtClean="0"/>
                        <a:t> </a:t>
                      </a:r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hlinkClick r:id="rId8" tooltip="Aranyvessző"/>
                        </a:rPr>
                        <a:t>Aranyvessző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hlinkClick r:id="rId9" tooltip="Évelő őszirózsa"/>
                        </a:rPr>
                        <a:t>Őszirózsa</a:t>
                      </a:r>
                      <a:r>
                        <a:rPr lang="hu-HU" sz="1200" dirty="0" smtClean="0"/>
                        <a:t> </a:t>
                      </a:r>
                      <a:endParaRPr lang="ro-R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hlinkClick r:id="rId10" tooltip="Krizantém"/>
                        </a:rPr>
                        <a:t>Krizantém</a:t>
                      </a:r>
                      <a:endParaRPr lang="ro-RO" sz="1200" dirty="0"/>
                    </a:p>
                  </a:txBody>
                  <a:tcPr/>
                </a:tc>
              </a:tr>
              <a:tr h="1316800"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hlinkClick r:id="rId11" tooltip="Sáfrány"/>
                        </a:rPr>
                        <a:t>Sáfrány</a:t>
                      </a:r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hlinkClick r:id="rId12" tooltip="Jácint (növénynemzetség)"/>
                        </a:rPr>
                        <a:t>Jácint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>
                          <a:hlinkClick r:id="rId13" tooltip="Tulipán"/>
                        </a:rPr>
                        <a:t>Tulipán</a:t>
                      </a:r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hlinkClick r:id="rId14" tooltip="Búzavirág"/>
                        </a:rPr>
                        <a:t>Búzavirág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hlinkClick r:id="rId15" tooltip="Rózsa"/>
                        </a:rPr>
                        <a:t>Rózsa</a:t>
                      </a:r>
                      <a:r>
                        <a:rPr lang="hu-HU" dirty="0" smtClean="0"/>
                        <a:t>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hlinkClick r:id="rId16" tooltip="Orbáncfű"/>
                        </a:rPr>
                        <a:t>Orbáncfű</a:t>
                      </a:r>
                      <a:endParaRPr lang="ro-R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200" dirty="0" smtClean="0">
                          <a:hlinkClick r:id="rId17" tooltip="Árnyékliliom"/>
                        </a:rPr>
                        <a:t>Árnyékliliom</a:t>
                      </a:r>
                      <a:endParaRPr lang="ro-RO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ubstituent conținut 3"/>
          <p:cNvGraphicFramePr>
            <a:graphicFrameLocks noGrp="1"/>
          </p:cNvGraphicFramePr>
          <p:nvPr>
            <p:ph sz="quarter" idx="1"/>
          </p:nvPr>
        </p:nvGraphicFramePr>
        <p:xfrm>
          <a:off x="500034" y="857232"/>
          <a:ext cx="7424766" cy="5545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hu-HU" sz="3600" b="1" dirty="0" smtClean="0">
                <a:latin typeface="+mn-lt"/>
              </a:rPr>
              <a:t>Zárvatermő virágának részei</a:t>
            </a:r>
            <a:endParaRPr lang="ro-RO" sz="3600" dirty="0">
              <a:latin typeface="+mn-lt"/>
            </a:endParaRPr>
          </a:p>
        </p:txBody>
      </p:sp>
      <p:graphicFrame>
        <p:nvGraphicFramePr>
          <p:cNvPr id="4" name="Nomogramă 3"/>
          <p:cNvGraphicFramePr/>
          <p:nvPr/>
        </p:nvGraphicFramePr>
        <p:xfrm>
          <a:off x="1000100" y="171448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2800" i="1" dirty="0" smtClean="0">
                <a:solidFill>
                  <a:srgbClr val="FF0000"/>
                </a:solidFill>
              </a:rPr>
              <a:t>A virág felepítése</a:t>
            </a:r>
            <a:endParaRPr lang="ro-RO" sz="2800" i="1" dirty="0">
              <a:solidFill>
                <a:srgbClr val="FF0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</p:txBody>
      </p:sp>
      <p:pic>
        <p:nvPicPr>
          <p:cNvPr id="2050" name="Picture 2" descr="C:\Users\Elev\X.B Vincze Katalin\240px-Vir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357430"/>
            <a:ext cx="4870064" cy="3430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b="1" i="1" dirty="0" smtClean="0">
                <a:solidFill>
                  <a:srgbClr val="FF0000"/>
                </a:solidFill>
                <a:latin typeface="Arial Narrow" pitchFamily="34" charset="0"/>
              </a:rPr>
              <a:t>A </a:t>
            </a:r>
            <a:r>
              <a:rPr lang="ro-RO" b="1" i="1" dirty="0" err="1" smtClean="0">
                <a:solidFill>
                  <a:srgbClr val="FF0000"/>
                </a:solidFill>
                <a:latin typeface="Arial Narrow" pitchFamily="34" charset="0"/>
              </a:rPr>
              <a:t>rózsa</a:t>
            </a:r>
            <a:endParaRPr lang="ro-RO" b="1" i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1026" name="Picture 2" descr="C:\Users\Elev\X.B Vincze Katalin\untitled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500174"/>
            <a:ext cx="2995323" cy="2473870"/>
          </a:xfrm>
          <a:prstGeom prst="rect">
            <a:avLst/>
          </a:prstGeom>
          <a:noFill/>
        </p:spPr>
      </p:pic>
      <p:sp>
        <p:nvSpPr>
          <p:cNvPr id="5" name="Dreptunghi 4"/>
          <p:cNvSpPr/>
          <p:nvPr/>
        </p:nvSpPr>
        <p:spPr>
          <a:xfrm>
            <a:off x="428596" y="185736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dirty="0" smtClean="0">
                <a:solidFill>
                  <a:schemeClr val="accent3"/>
                </a:solidFill>
              </a:rPr>
              <a:t>Az egyedek egy tüskés bokor- vagy kúszónövénycsoportot alkotnak, mely akár a 2–5 m magasságot is elérheti, ritkán a többi növény fölé, 20 m magasságba is szökhet. Fajaik nagyon valtozékonyak, könnyen kereszteződnek egymással, ami nagyon megnehezíti elkülönítésüket.</a:t>
            </a:r>
            <a:endParaRPr lang="hu-HU" dirty="0">
              <a:solidFill>
                <a:schemeClr val="accent3"/>
              </a:solidFill>
            </a:endParaRPr>
          </a:p>
        </p:txBody>
      </p:sp>
      <p:pic>
        <p:nvPicPr>
          <p:cNvPr id="1027" name="Picture 3" descr="C:\Users\Elev\X.B Vincze Katalin\5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143380"/>
            <a:ext cx="3005862" cy="2500330"/>
          </a:xfrm>
          <a:prstGeom prst="rect">
            <a:avLst/>
          </a:prstGeom>
          <a:noFill/>
        </p:spPr>
      </p:pic>
      <p:pic>
        <p:nvPicPr>
          <p:cNvPr id="1029" name="Picture 5" descr="C:\Users\Elev\X.B Vincze Katalin\rozsa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4357694"/>
            <a:ext cx="3407829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quarter" idx="1"/>
          </p:nvPr>
        </p:nvSpPr>
        <p:spPr>
          <a:xfrm>
            <a:off x="428596" y="214290"/>
            <a:ext cx="7467600" cy="4873752"/>
          </a:xfrm>
        </p:spPr>
        <p:txBody>
          <a:bodyPr/>
          <a:lstStyle/>
          <a:p>
            <a:r>
              <a:rPr lang="hu-HU" dirty="0" smtClean="0"/>
              <a:t>A rózsák az emberiség első ültetett </a:t>
            </a:r>
            <a:r>
              <a:rPr lang="hu-HU" dirty="0" smtClean="0">
                <a:hlinkClick r:id="rId2" action="ppaction://hlinkfile" tooltip="Dísznövény (a lap nem létezik)"/>
              </a:rPr>
              <a:t>dísznövényei</a:t>
            </a:r>
            <a:r>
              <a:rPr lang="hu-HU" dirty="0" smtClean="0"/>
              <a:t> közé tartoznak. Nemesítésük több ezer éve kezdődött és napjainkban is tart, számtalan fajtát, a színek és formák megszámlálhatatlan sokaságát hozva létre.</a:t>
            </a:r>
          </a:p>
          <a:p>
            <a:r>
              <a:rPr lang="hu-HU" dirty="0" smtClean="0"/>
              <a:t>Gyakorlati csoportokba osztják őket, a díszérték és felhasználás szempontjából. </a:t>
            </a:r>
            <a:endParaRPr lang="ro-RO" dirty="0"/>
          </a:p>
        </p:txBody>
      </p:sp>
      <p:pic>
        <p:nvPicPr>
          <p:cNvPr id="2051" name="Picture 3" descr="C:\Users\Elev\rozsa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000372"/>
            <a:ext cx="3000396" cy="1869965"/>
          </a:xfrm>
          <a:prstGeom prst="rect">
            <a:avLst/>
          </a:prstGeom>
          <a:noFill/>
        </p:spPr>
      </p:pic>
      <p:pic>
        <p:nvPicPr>
          <p:cNvPr id="2052" name="Picture 4" descr="C:\Users\Elev\X.B Vincze Katalin\imagesCAVDE1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3344" y="2786058"/>
            <a:ext cx="2765829" cy="2071702"/>
          </a:xfrm>
          <a:prstGeom prst="rect">
            <a:avLst/>
          </a:prstGeom>
          <a:noFill/>
        </p:spPr>
      </p:pic>
      <p:pic>
        <p:nvPicPr>
          <p:cNvPr id="2053" name="Picture 5" descr="C:\Users\Elev\X.B Vincze Katalin\imagesCAZDOIW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4929198"/>
            <a:ext cx="2345210" cy="1752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1"/>
          <p:cNvSpPr>
            <a:spLocks noGrp="1"/>
          </p:cNvSpPr>
          <p:nvPr>
            <p:ph sz="quarter" idx="1"/>
          </p:nvPr>
        </p:nvSpPr>
        <p:spPr>
          <a:xfrm>
            <a:off x="357158" y="642918"/>
            <a:ext cx="7639080" cy="5473844"/>
          </a:xfrm>
        </p:spPr>
        <p:txBody>
          <a:bodyPr>
            <a:normAutofit fontScale="97500"/>
          </a:bodyPr>
          <a:lstStyle/>
          <a:p>
            <a:r>
              <a:rPr lang="hu-HU" dirty="0" smtClean="0"/>
              <a:t>Némely szavunk olyan dagályos már, hogy el sem fér a szánkban. Minden édes! Még a keserűen virágzó</a:t>
            </a:r>
            <a:r>
              <a:rPr lang="hu-HU" b="1" dirty="0" smtClean="0"/>
              <a:t> rózsa</a:t>
            </a:r>
            <a:r>
              <a:rPr lang="hu-HU" dirty="0" smtClean="0"/>
              <a:t> is. A tudatlanság, az virágzik édesen, attól látjuk leegyszerűsítve, fejük tetejére állítva a dolgokat.</a:t>
            </a:r>
            <a:br>
              <a:rPr lang="hu-HU" dirty="0" smtClean="0"/>
            </a:br>
            <a:r>
              <a:rPr lang="hu-HU" dirty="0" smtClean="0">
                <a:hlinkClick r:id="rId2" action="ppaction://hlinkfile"/>
              </a:rPr>
              <a:t>Lilli Promet</a:t>
            </a:r>
            <a:endParaRPr lang="hu-HU" dirty="0" smtClean="0"/>
          </a:p>
          <a:p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A költő a romlásról beszélt, amely az élet központi eleme, a féreg a rügyben, a hervadt</a:t>
            </a:r>
            <a:r>
              <a:rPr lang="hu-HU" b="1" dirty="0" smtClean="0"/>
              <a:t> rózsa</a:t>
            </a:r>
            <a:r>
              <a:rPr lang="hu-HU" dirty="0" smtClean="0"/>
              <a:t> érzékisége, nyílt és lágy, oly távol a virágzástól, az élettől, hogy a puszta érintés is tönkreteszi, a levelek lehullanak, látszik a mezítelen szár, amelyben a mag sarjad.</a:t>
            </a:r>
          </a:p>
          <a:p>
            <a:r>
              <a:rPr lang="hu-HU" dirty="0" smtClean="0">
                <a:hlinkClick r:id="rId3" action="ppaction://hlinkfile"/>
              </a:rPr>
              <a:t>Roderick Anscombe</a:t>
            </a:r>
            <a:endParaRPr lang="hu-HU" dirty="0" smtClean="0"/>
          </a:p>
          <a:p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ișor">
  <a:themeElements>
    <a:clrScheme name="Foiș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oiș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iș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162</TotalTime>
  <Words>389</Words>
  <Application>Microsoft Office PowerPoint</Application>
  <PresentationFormat>Expunere pe ecran (4:3)</PresentationFormat>
  <Paragraphs>59</Paragraphs>
  <Slides>16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16</vt:i4>
      </vt:variant>
    </vt:vector>
  </HeadingPairs>
  <TitlesOfParts>
    <vt:vector size="17" baseType="lpstr">
      <vt:lpstr>Foișor</vt:lpstr>
      <vt:lpstr>Virágok</vt:lpstr>
      <vt:lpstr>Diapozitivul 2</vt:lpstr>
      <vt:lpstr>Diapozitivul 3</vt:lpstr>
      <vt:lpstr>Diapozitivul 4</vt:lpstr>
      <vt:lpstr>Zárvatermő virágának részei</vt:lpstr>
      <vt:lpstr>A virág felepítése</vt:lpstr>
      <vt:lpstr>A rózsa</vt:lpstr>
      <vt:lpstr>Diapozitivul 8</vt:lpstr>
      <vt:lpstr>Diapozitivul 9</vt:lpstr>
      <vt:lpstr>A liliom</vt:lpstr>
      <vt:lpstr>Diapozitivul 11</vt:lpstr>
      <vt:lpstr>Diapozitivul 12</vt:lpstr>
      <vt:lpstr>Diapozitivul 13</vt:lpstr>
      <vt:lpstr>Diapozitivul 14</vt:lpstr>
      <vt:lpstr>Diapozitivul 15</vt:lpstr>
      <vt:lpstr>Diapozitivul 16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17</cp:revision>
  <dcterms:created xsi:type="dcterms:W3CDTF">2012-05-02T15:42:20Z</dcterms:created>
  <dcterms:modified xsi:type="dcterms:W3CDTF">2012-05-10T10:28:01Z</dcterms:modified>
</cp:coreProperties>
</file>