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 mediu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Stil mediu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84"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oaie_de_lucru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o-RO"/>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0"/>
    <c:view3D>
      <c:rotX val="15"/>
      <c:rotY val="20"/>
      <c:rAngAx val="0"/>
      <c:perspective val="30"/>
    </c:view3D>
    <c:floor>
      <c:thickness val="0"/>
    </c:floor>
    <c:sideWall>
      <c:thickness val="0"/>
    </c:sideWall>
    <c:backWall>
      <c:thickness val="0"/>
    </c:backWall>
    <c:plotArea>
      <c:layout/>
      <c:bar3DChart>
        <c:barDir val="col"/>
        <c:grouping val="clustered"/>
        <c:varyColors val="0"/>
        <c:ser>
          <c:idx val="0"/>
          <c:order val="0"/>
          <c:tx>
            <c:strRef>
              <c:f>Foaie1!$A$2</c:f>
              <c:strCache>
                <c:ptCount val="1"/>
                <c:pt idx="0">
                  <c:v>jo</c:v>
                </c:pt>
              </c:strCache>
            </c:strRef>
          </c:tx>
          <c:invertIfNegative val="0"/>
          <c:cat>
            <c:strRef>
              <c:f>Foaie1!$B$1</c:f>
              <c:strCache>
                <c:ptCount val="1"/>
                <c:pt idx="0">
                  <c:v>milyen baratok is vannak…?</c:v>
                </c:pt>
              </c:strCache>
            </c:strRef>
          </c:cat>
          <c:val>
            <c:numRef>
              <c:f>Foaie1!$B$2</c:f>
              <c:numCache>
                <c:formatCode>General</c:formatCode>
                <c:ptCount val="1"/>
                <c:pt idx="0">
                  <c:v>15</c:v>
                </c:pt>
              </c:numCache>
            </c:numRef>
          </c:val>
        </c:ser>
        <c:ser>
          <c:idx val="1"/>
          <c:order val="1"/>
          <c:tx>
            <c:strRef>
              <c:f>Foaie1!$A$3</c:f>
              <c:strCache>
                <c:ptCount val="1"/>
                <c:pt idx="0">
                  <c:v>rossy</c:v>
                </c:pt>
              </c:strCache>
            </c:strRef>
          </c:tx>
          <c:invertIfNegative val="0"/>
          <c:cat>
            <c:strRef>
              <c:f>Foaie1!$B$1</c:f>
              <c:strCache>
                <c:ptCount val="1"/>
                <c:pt idx="0">
                  <c:v>milyen baratok is vannak…?</c:v>
                </c:pt>
              </c:strCache>
            </c:strRef>
          </c:cat>
          <c:val>
            <c:numRef>
              <c:f>Foaie1!$B$3</c:f>
              <c:numCache>
                <c:formatCode>General</c:formatCode>
                <c:ptCount val="1"/>
                <c:pt idx="0">
                  <c:v>25</c:v>
                </c:pt>
              </c:numCache>
            </c:numRef>
          </c:val>
        </c:ser>
        <c:ser>
          <c:idx val="2"/>
          <c:order val="2"/>
          <c:tx>
            <c:strRef>
              <c:f>Foaie1!$A$4</c:f>
              <c:strCache>
                <c:ptCount val="1"/>
                <c:pt idx="0">
                  <c:v>erdek</c:v>
                </c:pt>
              </c:strCache>
            </c:strRef>
          </c:tx>
          <c:invertIfNegative val="0"/>
          <c:cat>
            <c:strRef>
              <c:f>Foaie1!$B$1</c:f>
              <c:strCache>
                <c:ptCount val="1"/>
                <c:pt idx="0">
                  <c:v>milyen baratok is vannak…?</c:v>
                </c:pt>
              </c:strCache>
            </c:strRef>
          </c:cat>
          <c:val>
            <c:numRef>
              <c:f>Foaie1!$B$4</c:f>
              <c:numCache>
                <c:formatCode>General</c:formatCode>
                <c:ptCount val="1"/>
                <c:pt idx="0">
                  <c:v>23</c:v>
                </c:pt>
              </c:numCache>
            </c:numRef>
          </c:val>
        </c:ser>
        <c:ser>
          <c:idx val="3"/>
          <c:order val="3"/>
          <c:tx>
            <c:strRef>
              <c:f>Foaie1!$A$5</c:f>
              <c:strCache>
                <c:ptCount val="1"/>
                <c:pt idx="0">
                  <c:v>krdves</c:v>
                </c:pt>
              </c:strCache>
            </c:strRef>
          </c:tx>
          <c:invertIfNegative val="0"/>
          <c:cat>
            <c:strRef>
              <c:f>Foaie1!$B$1</c:f>
              <c:strCache>
                <c:ptCount val="1"/>
                <c:pt idx="0">
                  <c:v>milyen baratok is vannak…?</c:v>
                </c:pt>
              </c:strCache>
            </c:strRef>
          </c:cat>
          <c:val>
            <c:numRef>
              <c:f>Foaie1!$B$5</c:f>
              <c:numCache>
                <c:formatCode>General</c:formatCode>
                <c:ptCount val="1"/>
                <c:pt idx="0">
                  <c:v>20</c:v>
                </c:pt>
              </c:numCache>
            </c:numRef>
          </c:val>
        </c:ser>
        <c:ser>
          <c:idx val="4"/>
          <c:order val="4"/>
          <c:tx>
            <c:strRef>
              <c:f>Foaie1!$A$6</c:f>
              <c:strCache>
                <c:ptCount val="1"/>
                <c:pt idx="0">
                  <c:v>megerto</c:v>
                </c:pt>
              </c:strCache>
            </c:strRef>
          </c:tx>
          <c:invertIfNegative val="0"/>
          <c:cat>
            <c:strRef>
              <c:f>Foaie1!$B$1</c:f>
              <c:strCache>
                <c:ptCount val="1"/>
                <c:pt idx="0">
                  <c:v>milyen baratok is vannak…?</c:v>
                </c:pt>
              </c:strCache>
            </c:strRef>
          </c:cat>
          <c:val>
            <c:numRef>
              <c:f>Foaie1!$B$6</c:f>
              <c:numCache>
                <c:formatCode>General</c:formatCode>
                <c:ptCount val="1"/>
                <c:pt idx="0">
                  <c:v>17</c:v>
                </c:pt>
              </c:numCache>
            </c:numRef>
          </c:val>
        </c:ser>
        <c:dLbls>
          <c:showLegendKey val="0"/>
          <c:showVal val="0"/>
          <c:showCatName val="0"/>
          <c:showSerName val="0"/>
          <c:showPercent val="0"/>
          <c:showBubbleSize val="0"/>
        </c:dLbls>
        <c:gapWidth val="150"/>
        <c:shape val="cone"/>
        <c:axId val="78734080"/>
        <c:axId val="78735616"/>
        <c:axId val="0"/>
      </c:bar3DChart>
      <c:catAx>
        <c:axId val="78734080"/>
        <c:scaling>
          <c:orientation val="minMax"/>
        </c:scaling>
        <c:delete val="0"/>
        <c:axPos val="b"/>
        <c:majorTickMark val="out"/>
        <c:minorTickMark val="none"/>
        <c:tickLblPos val="nextTo"/>
        <c:crossAx val="78735616"/>
        <c:crosses val="autoZero"/>
        <c:auto val="1"/>
        <c:lblAlgn val="ctr"/>
        <c:lblOffset val="100"/>
        <c:noMultiLvlLbl val="0"/>
      </c:catAx>
      <c:valAx>
        <c:axId val="78735616"/>
        <c:scaling>
          <c:orientation val="minMax"/>
        </c:scaling>
        <c:delete val="0"/>
        <c:axPos val="l"/>
        <c:majorGridlines/>
        <c:numFmt formatCode="General" sourceLinked="1"/>
        <c:majorTickMark val="out"/>
        <c:minorTickMark val="none"/>
        <c:tickLblPos val="nextTo"/>
        <c:crossAx val="78734080"/>
        <c:crosses val="autoZero"/>
        <c:crossBetween val="between"/>
      </c:valAx>
    </c:plotArea>
    <c:legend>
      <c:legendPos val="r"/>
      <c:layout/>
      <c:overlay val="0"/>
    </c:legend>
    <c:plotVisOnly val="1"/>
    <c:dispBlanksAs val="gap"/>
    <c:showDLblsOverMax val="0"/>
  </c:chart>
  <c:txPr>
    <a:bodyPr/>
    <a:lstStyle/>
    <a:p>
      <a:pPr>
        <a:defRPr sz="1800"/>
      </a:pPr>
      <a:endParaRPr lang="ro-RO"/>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C009C7-3EBC-48CF-8DDC-21640DC9A96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th-TH"/>
        </a:p>
      </dgm:t>
    </dgm:pt>
    <dgm:pt modelId="{BEA16193-4826-474E-8E40-8B7C8635769A}">
      <dgm:prSet phldrT="[Text]"/>
      <dgm:spPr/>
      <dgm:t>
        <a:bodyPr/>
        <a:lstStyle/>
        <a:p>
          <a:r>
            <a:rPr lang="en-US" dirty="0" smtClean="0"/>
            <a:t>1.</a:t>
          </a:r>
          <a:endParaRPr lang="th-TH" dirty="0"/>
        </a:p>
      </dgm:t>
    </dgm:pt>
    <dgm:pt modelId="{654FAB40-19CF-4B37-A5E0-B92B501EBF03}" type="parTrans" cxnId="{1B81E3FC-BF82-4A00-B83B-BA73F9EB6B85}">
      <dgm:prSet/>
      <dgm:spPr/>
      <dgm:t>
        <a:bodyPr/>
        <a:lstStyle/>
        <a:p>
          <a:endParaRPr lang="th-TH"/>
        </a:p>
      </dgm:t>
    </dgm:pt>
    <dgm:pt modelId="{57871916-669C-4268-85D8-EA3734AA4AAC}" type="sibTrans" cxnId="{1B81E3FC-BF82-4A00-B83B-BA73F9EB6B85}">
      <dgm:prSet/>
      <dgm:spPr/>
      <dgm:t>
        <a:bodyPr/>
        <a:lstStyle/>
        <a:p>
          <a:endParaRPr lang="th-TH"/>
        </a:p>
      </dgm:t>
    </dgm:pt>
    <dgm:pt modelId="{2194555B-85D4-4B91-9DBB-D2B82A32EAE2}">
      <dgm:prSet phldrT="[Text]" custT="1"/>
      <dgm:spPr/>
      <dgm:t>
        <a:bodyPr/>
        <a:lstStyle/>
        <a:p>
          <a:r>
            <a:rPr lang="en-US" sz="1400" b="1" dirty="0" err="1" smtClean="0"/>
            <a:t>Készséggel</a:t>
          </a:r>
          <a:r>
            <a:rPr lang="en-US" sz="1400" b="1" dirty="0" smtClean="0"/>
            <a:t> </a:t>
          </a:r>
          <a:r>
            <a:rPr lang="en-US" sz="1400" b="1" dirty="0" err="1" smtClean="0"/>
            <a:t>mellénk</a:t>
          </a:r>
          <a:r>
            <a:rPr lang="en-US" sz="1400" b="1" dirty="0" smtClean="0"/>
            <a:t> </a:t>
          </a:r>
          <a:r>
            <a:rPr lang="en-US" sz="1400" b="1" dirty="0" err="1" smtClean="0"/>
            <a:t>szegodnek</a:t>
          </a:r>
          <a:endParaRPr lang="th-TH" sz="1400" b="1" dirty="0"/>
        </a:p>
      </dgm:t>
    </dgm:pt>
    <dgm:pt modelId="{D5AA58A1-80BE-4C26-AAB9-4979CC84D78B}" type="parTrans" cxnId="{1DA5A38C-F932-4357-B411-5BD56773166B}">
      <dgm:prSet/>
      <dgm:spPr/>
      <dgm:t>
        <a:bodyPr/>
        <a:lstStyle/>
        <a:p>
          <a:endParaRPr lang="th-TH"/>
        </a:p>
      </dgm:t>
    </dgm:pt>
    <dgm:pt modelId="{4EB7B0F3-AA95-4CDB-A21E-8A4E48E28030}" type="sibTrans" cxnId="{1DA5A38C-F932-4357-B411-5BD56773166B}">
      <dgm:prSet/>
      <dgm:spPr/>
      <dgm:t>
        <a:bodyPr/>
        <a:lstStyle/>
        <a:p>
          <a:endParaRPr lang="th-TH"/>
        </a:p>
      </dgm:t>
    </dgm:pt>
    <dgm:pt modelId="{BBF96D9D-1D54-4A22-93C6-E56BDCED6EC4}">
      <dgm:prSet phldrT="[Text]" custT="1"/>
      <dgm:spPr/>
      <dgm:t>
        <a:bodyPr/>
        <a:lstStyle/>
        <a:p>
          <a:r>
            <a:rPr lang="en-US" sz="1400" b="1" dirty="0" err="1" smtClean="0"/>
            <a:t>Túlzottan</a:t>
          </a:r>
          <a:r>
            <a:rPr lang="en-US" sz="1400" b="1" dirty="0" smtClean="0"/>
            <a:t> </a:t>
          </a:r>
          <a:r>
            <a:rPr lang="en-US" sz="1400" b="1" dirty="0" err="1" smtClean="0"/>
            <a:t>ragaszkodó</a:t>
          </a:r>
          <a:r>
            <a:rPr lang="en-US" sz="1400" b="1" dirty="0" smtClean="0"/>
            <a:t> </a:t>
          </a:r>
          <a:r>
            <a:rPr lang="en-US" sz="1400" b="1" dirty="0" err="1" smtClean="0"/>
            <a:t>és</a:t>
          </a:r>
          <a:r>
            <a:rPr lang="en-US" sz="1400" b="1" dirty="0" smtClean="0"/>
            <a:t> </a:t>
          </a:r>
          <a:r>
            <a:rPr lang="en-US" sz="1400" b="1" dirty="0" err="1" smtClean="0"/>
            <a:t>érzelmi</a:t>
          </a:r>
          <a:r>
            <a:rPr lang="en-US" sz="1400" b="1" dirty="0" smtClean="0"/>
            <a:t> </a:t>
          </a:r>
          <a:r>
            <a:rPr lang="en-US" sz="1400" b="1" dirty="0" err="1" smtClean="0"/>
            <a:t>támogatásra</a:t>
          </a:r>
          <a:r>
            <a:rPr lang="en-US" sz="1400" b="1" dirty="0" smtClean="0"/>
            <a:t> </a:t>
          </a:r>
          <a:r>
            <a:rPr lang="en-US" sz="1400" b="1" dirty="0" err="1" smtClean="0"/>
            <a:t>szoruló</a:t>
          </a:r>
          <a:r>
            <a:rPr lang="en-US" sz="1400" b="1" dirty="0" smtClean="0"/>
            <a:t> </a:t>
          </a:r>
          <a:r>
            <a:rPr lang="en-US" sz="1400" b="1" dirty="0" err="1" smtClean="0"/>
            <a:t>barátok</a:t>
          </a:r>
          <a:endParaRPr lang="th-TH" sz="1400" b="1" dirty="0"/>
        </a:p>
      </dgm:t>
    </dgm:pt>
    <dgm:pt modelId="{C5FF681D-A7FC-4473-A26C-37BAB4B78A0A}" type="parTrans" cxnId="{4F563827-4744-4357-8836-226EF0AC4B04}">
      <dgm:prSet/>
      <dgm:spPr/>
      <dgm:t>
        <a:bodyPr/>
        <a:lstStyle/>
        <a:p>
          <a:endParaRPr lang="th-TH"/>
        </a:p>
      </dgm:t>
    </dgm:pt>
    <dgm:pt modelId="{EE422685-D07E-4160-9CFE-4C4DCB32FB2B}" type="sibTrans" cxnId="{4F563827-4744-4357-8836-226EF0AC4B04}">
      <dgm:prSet/>
      <dgm:spPr/>
      <dgm:t>
        <a:bodyPr/>
        <a:lstStyle/>
        <a:p>
          <a:endParaRPr lang="th-TH"/>
        </a:p>
      </dgm:t>
    </dgm:pt>
    <dgm:pt modelId="{49F5A6D4-5F9F-4108-9005-CF2F01BC0171}">
      <dgm:prSet phldrT="[Text]"/>
      <dgm:spPr/>
      <dgm:t>
        <a:bodyPr/>
        <a:lstStyle/>
        <a:p>
          <a:r>
            <a:rPr lang="en-US" dirty="0" smtClean="0"/>
            <a:t>2.</a:t>
          </a:r>
          <a:endParaRPr lang="th-TH" dirty="0"/>
        </a:p>
      </dgm:t>
    </dgm:pt>
    <dgm:pt modelId="{BF35A35B-C29E-444F-AD4E-58437D74C2EB}" type="parTrans" cxnId="{219FA8B8-F8CD-498A-AECD-BF50C9ADDD9E}">
      <dgm:prSet/>
      <dgm:spPr/>
      <dgm:t>
        <a:bodyPr/>
        <a:lstStyle/>
        <a:p>
          <a:endParaRPr lang="th-TH"/>
        </a:p>
      </dgm:t>
    </dgm:pt>
    <dgm:pt modelId="{FFD78661-B845-4AD4-BF6B-E5688708C7D6}" type="sibTrans" cxnId="{219FA8B8-F8CD-498A-AECD-BF50C9ADDD9E}">
      <dgm:prSet/>
      <dgm:spPr/>
      <dgm:t>
        <a:bodyPr/>
        <a:lstStyle/>
        <a:p>
          <a:endParaRPr lang="th-TH"/>
        </a:p>
      </dgm:t>
    </dgm:pt>
    <dgm:pt modelId="{7A948EC8-F454-40F0-8990-C4CC9EEB886E}">
      <dgm:prSet phldrT="[Text]" custT="1"/>
      <dgm:spPr/>
      <dgm:t>
        <a:bodyPr/>
        <a:lstStyle/>
        <a:p>
          <a:r>
            <a:rPr lang="en-US" sz="1400" b="1" dirty="0" smtClean="0"/>
            <a:t>A </a:t>
          </a:r>
          <a:r>
            <a:rPr lang="en-US" sz="1400" b="1" dirty="0" err="1" smtClean="0"/>
            <a:t>mindenható</a:t>
          </a:r>
          <a:r>
            <a:rPr lang="en-US" sz="1400" b="1" dirty="0" smtClean="0"/>
            <a:t> </a:t>
          </a:r>
          <a:r>
            <a:rPr lang="en-US" sz="1400" b="1" dirty="0" err="1" smtClean="0"/>
            <a:t>barát</a:t>
          </a:r>
          <a:endParaRPr lang="th-TH" sz="1400" b="1" dirty="0"/>
        </a:p>
      </dgm:t>
    </dgm:pt>
    <dgm:pt modelId="{4B83B697-CD3A-4014-A2D7-32591BD15E9A}" type="parTrans" cxnId="{CBB65BBA-753E-4286-A299-DC170BC7C9B7}">
      <dgm:prSet/>
      <dgm:spPr/>
      <dgm:t>
        <a:bodyPr/>
        <a:lstStyle/>
        <a:p>
          <a:endParaRPr lang="th-TH"/>
        </a:p>
      </dgm:t>
    </dgm:pt>
    <dgm:pt modelId="{5943F4A1-1AB2-457F-B939-175B68C07A07}" type="sibTrans" cxnId="{CBB65BBA-753E-4286-A299-DC170BC7C9B7}">
      <dgm:prSet/>
      <dgm:spPr/>
      <dgm:t>
        <a:bodyPr/>
        <a:lstStyle/>
        <a:p>
          <a:endParaRPr lang="th-TH"/>
        </a:p>
      </dgm:t>
    </dgm:pt>
    <dgm:pt modelId="{5DDF45A4-A5CE-4C5B-81ED-9AE1F5DD76C4}">
      <dgm:prSet phldrT="[Text]" custT="1"/>
      <dgm:spPr/>
      <dgm:t>
        <a:bodyPr/>
        <a:lstStyle/>
        <a:p>
          <a:r>
            <a:rPr lang="en-US" sz="1400" b="1" dirty="0" err="1" smtClean="0"/>
            <a:t>Az</a:t>
          </a:r>
          <a:r>
            <a:rPr lang="en-US" sz="1400" b="1" dirty="0" smtClean="0"/>
            <a:t> </a:t>
          </a:r>
          <a:r>
            <a:rPr lang="en-US" sz="1400" b="1" dirty="0" err="1" smtClean="0"/>
            <a:t>érdekbarátok</a:t>
          </a:r>
          <a:endParaRPr lang="th-TH" sz="1400" b="1" dirty="0"/>
        </a:p>
      </dgm:t>
    </dgm:pt>
    <dgm:pt modelId="{EF1F99D7-AD16-47AA-B8AC-57A9D4BA90A4}" type="parTrans" cxnId="{2A256EFD-BF8B-4817-8D41-B85F36E56CC6}">
      <dgm:prSet/>
      <dgm:spPr/>
      <dgm:t>
        <a:bodyPr/>
        <a:lstStyle/>
        <a:p>
          <a:endParaRPr lang="th-TH"/>
        </a:p>
      </dgm:t>
    </dgm:pt>
    <dgm:pt modelId="{46172A37-E62E-4673-A625-9FD1578B00A2}" type="sibTrans" cxnId="{2A256EFD-BF8B-4817-8D41-B85F36E56CC6}">
      <dgm:prSet/>
      <dgm:spPr/>
      <dgm:t>
        <a:bodyPr/>
        <a:lstStyle/>
        <a:p>
          <a:endParaRPr lang="th-TH"/>
        </a:p>
      </dgm:t>
    </dgm:pt>
    <dgm:pt modelId="{61858A7B-70C4-48BD-9FCC-F7B68B2675F0}">
      <dgm:prSet phldrT="[Text]"/>
      <dgm:spPr/>
      <dgm:t>
        <a:bodyPr/>
        <a:lstStyle/>
        <a:p>
          <a:r>
            <a:rPr lang="en-US" dirty="0" smtClean="0"/>
            <a:t>3.</a:t>
          </a:r>
          <a:endParaRPr lang="th-TH" dirty="0"/>
        </a:p>
      </dgm:t>
    </dgm:pt>
    <dgm:pt modelId="{F3F8D47B-C33C-4579-B7C5-CE4764B4AFCA}" type="parTrans" cxnId="{08A378F1-62A7-4060-8760-6F572E754DF8}">
      <dgm:prSet/>
      <dgm:spPr/>
      <dgm:t>
        <a:bodyPr/>
        <a:lstStyle/>
        <a:p>
          <a:endParaRPr lang="th-TH"/>
        </a:p>
      </dgm:t>
    </dgm:pt>
    <dgm:pt modelId="{117672E6-4AB1-4368-A02C-0DD4BC952E6E}" type="sibTrans" cxnId="{08A378F1-62A7-4060-8760-6F572E754DF8}">
      <dgm:prSet/>
      <dgm:spPr/>
      <dgm:t>
        <a:bodyPr/>
        <a:lstStyle/>
        <a:p>
          <a:endParaRPr lang="th-TH"/>
        </a:p>
      </dgm:t>
    </dgm:pt>
    <dgm:pt modelId="{F7E95D97-47E1-4364-A07D-301B7D1CBF22}">
      <dgm:prSet phldrT="[Text]" custT="1"/>
      <dgm:spPr/>
      <dgm:t>
        <a:bodyPr/>
        <a:lstStyle/>
        <a:p>
          <a:r>
            <a:rPr lang="en-US" sz="1400" b="1" dirty="0" err="1" smtClean="0"/>
            <a:t>Vannak</a:t>
          </a:r>
          <a:r>
            <a:rPr lang="en-US" sz="1400" b="1" dirty="0" smtClean="0"/>
            <a:t> a „</a:t>
          </a:r>
          <a:r>
            <a:rPr lang="en-US" sz="1400" b="1" dirty="0" err="1" smtClean="0"/>
            <a:t>jó</a:t>
          </a:r>
          <a:r>
            <a:rPr lang="en-US" sz="1400" b="1" dirty="0" smtClean="0"/>
            <a:t>” </a:t>
          </a:r>
          <a:r>
            <a:rPr lang="en-US" sz="1400" b="1" dirty="0" err="1" smtClean="0"/>
            <a:t>barátok</a:t>
          </a:r>
          <a:r>
            <a:rPr lang="en-US" sz="1400" b="1" dirty="0" smtClean="0"/>
            <a:t>, </a:t>
          </a:r>
          <a:r>
            <a:rPr lang="en-US" sz="1400" b="1" dirty="0" err="1" smtClean="0"/>
            <a:t>ahol</a:t>
          </a:r>
          <a:r>
            <a:rPr lang="en-US" sz="1400" b="1" dirty="0" smtClean="0"/>
            <a:t> a </a:t>
          </a:r>
          <a:r>
            <a:rPr lang="en-US" sz="1400" b="1" dirty="0" err="1" smtClean="0"/>
            <a:t>barátság</a:t>
          </a:r>
          <a:r>
            <a:rPr lang="en-US" sz="1400" b="1" dirty="0" smtClean="0"/>
            <a:t> </a:t>
          </a:r>
          <a:r>
            <a:rPr lang="en-US" sz="1400" b="1" dirty="0" err="1" smtClean="0"/>
            <a:t>alapja</a:t>
          </a:r>
          <a:r>
            <a:rPr lang="en-US" sz="1400" b="1" dirty="0" smtClean="0"/>
            <a:t> </a:t>
          </a:r>
          <a:r>
            <a:rPr lang="en-US" sz="1400" b="1" dirty="0" err="1" smtClean="0"/>
            <a:t>egymás</a:t>
          </a:r>
          <a:r>
            <a:rPr lang="en-US" sz="1400" b="1" dirty="0" smtClean="0"/>
            <a:t> </a:t>
          </a:r>
          <a:r>
            <a:rPr lang="en-US" sz="1400" b="1" dirty="0" err="1" smtClean="0"/>
            <a:t>jellemének</a:t>
          </a:r>
          <a:r>
            <a:rPr lang="en-US" sz="1400" b="1" dirty="0" smtClean="0"/>
            <a:t> </a:t>
          </a:r>
          <a:r>
            <a:rPr lang="en-US" sz="1400" b="1" dirty="0" err="1" smtClean="0"/>
            <a:t>megbecsülése</a:t>
          </a:r>
          <a:r>
            <a:rPr lang="en-US" sz="1400" b="1" dirty="0" smtClean="0"/>
            <a:t>, </a:t>
          </a:r>
          <a:r>
            <a:rPr lang="en-US" sz="1400" b="1" dirty="0" err="1" smtClean="0"/>
            <a:t>és</a:t>
          </a:r>
          <a:endParaRPr lang="th-TH" sz="1400" b="1" dirty="0"/>
        </a:p>
      </dgm:t>
    </dgm:pt>
    <dgm:pt modelId="{D7DF1B4C-983B-456D-AFFC-47A52A25E9EE}" type="parTrans" cxnId="{7360B016-84C5-49B9-AF65-45DE95081029}">
      <dgm:prSet/>
      <dgm:spPr/>
      <dgm:t>
        <a:bodyPr/>
        <a:lstStyle/>
        <a:p>
          <a:endParaRPr lang="th-TH"/>
        </a:p>
      </dgm:t>
    </dgm:pt>
    <dgm:pt modelId="{E40DC1E0-A3FE-4083-88DE-58737561DB99}" type="sibTrans" cxnId="{7360B016-84C5-49B9-AF65-45DE95081029}">
      <dgm:prSet/>
      <dgm:spPr/>
      <dgm:t>
        <a:bodyPr/>
        <a:lstStyle/>
        <a:p>
          <a:endParaRPr lang="th-TH"/>
        </a:p>
      </dgm:t>
    </dgm:pt>
    <dgm:pt modelId="{FCD0BD8B-681D-4C89-A79F-97C478EBE064}">
      <dgm:prSet phldrT="[Text]" custT="1"/>
      <dgm:spPr/>
      <dgm:t>
        <a:bodyPr/>
        <a:lstStyle/>
        <a:p>
          <a:r>
            <a:rPr lang="en-US" sz="1400" b="1" dirty="0" err="1" smtClean="0"/>
            <a:t>Lelki</a:t>
          </a:r>
          <a:r>
            <a:rPr lang="en-US" sz="1400" b="1" dirty="0" smtClean="0"/>
            <a:t> </a:t>
          </a:r>
          <a:r>
            <a:rPr lang="en-US" sz="1400" b="1" dirty="0" err="1" smtClean="0"/>
            <a:t>társ</a:t>
          </a:r>
          <a:endParaRPr lang="th-TH" sz="1400" b="1" dirty="0"/>
        </a:p>
      </dgm:t>
    </dgm:pt>
    <dgm:pt modelId="{5BDAAA40-D629-423F-B513-553657FA8FB8}" type="parTrans" cxnId="{FE8D48A9-121A-4EE8-9C97-C01E683E653C}">
      <dgm:prSet/>
      <dgm:spPr/>
      <dgm:t>
        <a:bodyPr/>
        <a:lstStyle/>
        <a:p>
          <a:endParaRPr lang="th-TH"/>
        </a:p>
      </dgm:t>
    </dgm:pt>
    <dgm:pt modelId="{E2CB93A7-4CC2-433B-9F98-C447ACB3BBC3}" type="sibTrans" cxnId="{FE8D48A9-121A-4EE8-9C97-C01E683E653C}">
      <dgm:prSet/>
      <dgm:spPr/>
      <dgm:t>
        <a:bodyPr/>
        <a:lstStyle/>
        <a:p>
          <a:endParaRPr lang="th-TH"/>
        </a:p>
      </dgm:t>
    </dgm:pt>
    <dgm:pt modelId="{74BB4F13-5603-4361-B045-06B121E413A1}">
      <dgm:prSet custT="1"/>
      <dgm:spPr/>
      <dgm:t>
        <a:bodyPr/>
        <a:lstStyle/>
        <a:p>
          <a:r>
            <a:rPr lang="en-US" sz="1400" b="1" dirty="0" smtClean="0"/>
            <a:t>nem múlandó </a:t>
          </a:r>
          <a:r>
            <a:rPr lang="en-US" sz="1400" b="1" dirty="0" err="1" smtClean="0"/>
            <a:t>körülményekre</a:t>
          </a:r>
          <a:r>
            <a:rPr lang="en-US" sz="1400" b="1" dirty="0" smtClean="0"/>
            <a:t> </a:t>
          </a:r>
          <a:r>
            <a:rPr lang="en-US" sz="1400" b="1" dirty="0" err="1" smtClean="0"/>
            <a:t>épül</a:t>
          </a:r>
          <a:endParaRPr lang="th-TH" sz="1400" b="1" dirty="0"/>
        </a:p>
      </dgm:t>
    </dgm:pt>
    <dgm:pt modelId="{36E2A11A-5DC5-469F-9EFA-9D19FCA0973D}" type="parTrans" cxnId="{CD72213F-0017-4FE7-B38F-7962520BFC61}">
      <dgm:prSet/>
      <dgm:spPr/>
      <dgm:t>
        <a:bodyPr/>
        <a:lstStyle/>
        <a:p>
          <a:endParaRPr lang="th-TH"/>
        </a:p>
      </dgm:t>
    </dgm:pt>
    <dgm:pt modelId="{D6C46C2E-30AA-42B5-B6CF-AE33B5EB26CE}" type="sibTrans" cxnId="{CD72213F-0017-4FE7-B38F-7962520BFC61}">
      <dgm:prSet/>
      <dgm:spPr/>
      <dgm:t>
        <a:bodyPr/>
        <a:lstStyle/>
        <a:p>
          <a:endParaRPr lang="th-TH"/>
        </a:p>
      </dgm:t>
    </dgm:pt>
    <dgm:pt modelId="{FB948EFE-1A9A-468F-BD33-D2C5DF47E976}" type="pres">
      <dgm:prSet presAssocID="{66C009C7-3EBC-48CF-8DDC-21640DC9A964}" presName="linearFlow" presStyleCnt="0">
        <dgm:presLayoutVars>
          <dgm:dir/>
          <dgm:animLvl val="lvl"/>
          <dgm:resizeHandles val="exact"/>
        </dgm:presLayoutVars>
      </dgm:prSet>
      <dgm:spPr/>
      <dgm:t>
        <a:bodyPr/>
        <a:lstStyle/>
        <a:p>
          <a:endParaRPr lang="th-TH"/>
        </a:p>
      </dgm:t>
    </dgm:pt>
    <dgm:pt modelId="{8F998676-8C53-4F7F-A80F-47230F23B608}" type="pres">
      <dgm:prSet presAssocID="{BEA16193-4826-474E-8E40-8B7C8635769A}" presName="composite" presStyleCnt="0"/>
      <dgm:spPr/>
    </dgm:pt>
    <dgm:pt modelId="{F4FFA94C-8F53-40D1-A2DD-113C53821B39}" type="pres">
      <dgm:prSet presAssocID="{BEA16193-4826-474E-8E40-8B7C8635769A}" presName="parentText" presStyleLbl="alignNode1" presStyleIdx="0" presStyleCnt="3">
        <dgm:presLayoutVars>
          <dgm:chMax val="1"/>
          <dgm:bulletEnabled val="1"/>
        </dgm:presLayoutVars>
      </dgm:prSet>
      <dgm:spPr/>
      <dgm:t>
        <a:bodyPr/>
        <a:lstStyle/>
        <a:p>
          <a:endParaRPr lang="th-TH"/>
        </a:p>
      </dgm:t>
    </dgm:pt>
    <dgm:pt modelId="{8AB54C8A-AFCE-4494-BC26-A72FC972AFE0}" type="pres">
      <dgm:prSet presAssocID="{BEA16193-4826-474E-8E40-8B7C8635769A}" presName="descendantText" presStyleLbl="alignAcc1" presStyleIdx="0" presStyleCnt="3" custLinFactNeighborX="319" custLinFactNeighborY="5099">
        <dgm:presLayoutVars>
          <dgm:bulletEnabled val="1"/>
        </dgm:presLayoutVars>
      </dgm:prSet>
      <dgm:spPr/>
      <dgm:t>
        <a:bodyPr/>
        <a:lstStyle/>
        <a:p>
          <a:endParaRPr lang="th-TH"/>
        </a:p>
      </dgm:t>
    </dgm:pt>
    <dgm:pt modelId="{6471955E-B9A7-4615-83A4-F7A99C49DAB2}" type="pres">
      <dgm:prSet presAssocID="{57871916-669C-4268-85D8-EA3734AA4AAC}" presName="sp" presStyleCnt="0"/>
      <dgm:spPr/>
    </dgm:pt>
    <dgm:pt modelId="{5EACA3CD-F96D-415A-AB26-97592FE06671}" type="pres">
      <dgm:prSet presAssocID="{49F5A6D4-5F9F-4108-9005-CF2F01BC0171}" presName="composite" presStyleCnt="0"/>
      <dgm:spPr/>
    </dgm:pt>
    <dgm:pt modelId="{DBEF036A-AADD-4E22-84D0-A35D6931B104}" type="pres">
      <dgm:prSet presAssocID="{49F5A6D4-5F9F-4108-9005-CF2F01BC0171}" presName="parentText" presStyleLbl="alignNode1" presStyleIdx="1" presStyleCnt="3">
        <dgm:presLayoutVars>
          <dgm:chMax val="1"/>
          <dgm:bulletEnabled val="1"/>
        </dgm:presLayoutVars>
      </dgm:prSet>
      <dgm:spPr/>
      <dgm:t>
        <a:bodyPr/>
        <a:lstStyle/>
        <a:p>
          <a:endParaRPr lang="th-TH"/>
        </a:p>
      </dgm:t>
    </dgm:pt>
    <dgm:pt modelId="{6D2D899F-2D8F-456A-8BB5-946C794889C2}" type="pres">
      <dgm:prSet presAssocID="{49F5A6D4-5F9F-4108-9005-CF2F01BC0171}" presName="descendantText" presStyleLbl="alignAcc1" presStyleIdx="1" presStyleCnt="3" custLinFactNeighborX="-173" custLinFactNeighborY="-6244">
        <dgm:presLayoutVars>
          <dgm:bulletEnabled val="1"/>
        </dgm:presLayoutVars>
      </dgm:prSet>
      <dgm:spPr/>
      <dgm:t>
        <a:bodyPr/>
        <a:lstStyle/>
        <a:p>
          <a:endParaRPr lang="th-TH"/>
        </a:p>
      </dgm:t>
    </dgm:pt>
    <dgm:pt modelId="{A760D3F7-FC28-4F28-B9A9-8377EE98664C}" type="pres">
      <dgm:prSet presAssocID="{FFD78661-B845-4AD4-BF6B-E5688708C7D6}" presName="sp" presStyleCnt="0"/>
      <dgm:spPr/>
    </dgm:pt>
    <dgm:pt modelId="{F2A4D890-2724-4832-AC8B-89CACD9D50E8}" type="pres">
      <dgm:prSet presAssocID="{61858A7B-70C4-48BD-9FCC-F7B68B2675F0}" presName="composite" presStyleCnt="0"/>
      <dgm:spPr/>
    </dgm:pt>
    <dgm:pt modelId="{B791650C-4905-4EC8-9B4D-86EC42891817}" type="pres">
      <dgm:prSet presAssocID="{61858A7B-70C4-48BD-9FCC-F7B68B2675F0}" presName="parentText" presStyleLbl="alignNode1" presStyleIdx="2" presStyleCnt="3">
        <dgm:presLayoutVars>
          <dgm:chMax val="1"/>
          <dgm:bulletEnabled val="1"/>
        </dgm:presLayoutVars>
      </dgm:prSet>
      <dgm:spPr/>
      <dgm:t>
        <a:bodyPr/>
        <a:lstStyle/>
        <a:p>
          <a:endParaRPr lang="th-TH"/>
        </a:p>
      </dgm:t>
    </dgm:pt>
    <dgm:pt modelId="{D29F0581-285A-4F1A-8173-1FD0EBC12FA9}" type="pres">
      <dgm:prSet presAssocID="{61858A7B-70C4-48BD-9FCC-F7B68B2675F0}" presName="descendantText" presStyleLbl="alignAcc1" presStyleIdx="2" presStyleCnt="3">
        <dgm:presLayoutVars>
          <dgm:bulletEnabled val="1"/>
        </dgm:presLayoutVars>
      </dgm:prSet>
      <dgm:spPr/>
      <dgm:t>
        <a:bodyPr/>
        <a:lstStyle/>
        <a:p>
          <a:endParaRPr lang="th-TH"/>
        </a:p>
      </dgm:t>
    </dgm:pt>
  </dgm:ptLst>
  <dgm:cxnLst>
    <dgm:cxn modelId="{68ACA3D4-5210-4377-A469-5B2EE470B7D8}" type="presOf" srcId="{66C009C7-3EBC-48CF-8DDC-21640DC9A964}" destId="{FB948EFE-1A9A-468F-BD33-D2C5DF47E976}" srcOrd="0" destOrd="0" presId="urn:microsoft.com/office/officeart/2005/8/layout/chevron2"/>
    <dgm:cxn modelId="{6A3A81BA-FC21-4C47-8BCB-BC52DDF74BFC}" type="presOf" srcId="{F7E95D97-47E1-4364-A07D-301B7D1CBF22}" destId="{D29F0581-285A-4F1A-8173-1FD0EBC12FA9}" srcOrd="0" destOrd="0" presId="urn:microsoft.com/office/officeart/2005/8/layout/chevron2"/>
    <dgm:cxn modelId="{1A50F249-6B48-4A5E-8E38-20160BB801C8}" type="presOf" srcId="{74BB4F13-5603-4361-B045-06B121E413A1}" destId="{D29F0581-285A-4F1A-8173-1FD0EBC12FA9}" srcOrd="0" destOrd="1" presId="urn:microsoft.com/office/officeart/2005/8/layout/chevron2"/>
    <dgm:cxn modelId="{F30F6518-2C69-4D28-A52F-74BC141BB5B7}" type="presOf" srcId="{5DDF45A4-A5CE-4C5B-81ED-9AE1F5DD76C4}" destId="{6D2D899F-2D8F-456A-8BB5-946C794889C2}" srcOrd="0" destOrd="1" presId="urn:microsoft.com/office/officeart/2005/8/layout/chevron2"/>
    <dgm:cxn modelId="{219FA8B8-F8CD-498A-AECD-BF50C9ADDD9E}" srcId="{66C009C7-3EBC-48CF-8DDC-21640DC9A964}" destId="{49F5A6D4-5F9F-4108-9005-CF2F01BC0171}" srcOrd="1" destOrd="0" parTransId="{BF35A35B-C29E-444F-AD4E-58437D74C2EB}" sibTransId="{FFD78661-B845-4AD4-BF6B-E5688708C7D6}"/>
    <dgm:cxn modelId="{11EFED59-C01C-4000-A8FB-F8B7B668C8A8}" type="presOf" srcId="{61858A7B-70C4-48BD-9FCC-F7B68B2675F0}" destId="{B791650C-4905-4EC8-9B4D-86EC42891817}" srcOrd="0" destOrd="0" presId="urn:microsoft.com/office/officeart/2005/8/layout/chevron2"/>
    <dgm:cxn modelId="{5C48615E-B25F-4433-9D04-3400A9D818C2}" type="presOf" srcId="{FCD0BD8B-681D-4C89-A79F-97C478EBE064}" destId="{D29F0581-285A-4F1A-8173-1FD0EBC12FA9}" srcOrd="0" destOrd="2" presId="urn:microsoft.com/office/officeart/2005/8/layout/chevron2"/>
    <dgm:cxn modelId="{CBB65BBA-753E-4286-A299-DC170BC7C9B7}" srcId="{49F5A6D4-5F9F-4108-9005-CF2F01BC0171}" destId="{7A948EC8-F454-40F0-8990-C4CC9EEB886E}" srcOrd="0" destOrd="0" parTransId="{4B83B697-CD3A-4014-A2D7-32591BD15E9A}" sibTransId="{5943F4A1-1AB2-457F-B939-175B68C07A07}"/>
    <dgm:cxn modelId="{6280D5ED-CDA3-40FF-9531-5B27D2B232C7}" type="presOf" srcId="{BBF96D9D-1D54-4A22-93C6-E56BDCED6EC4}" destId="{8AB54C8A-AFCE-4494-BC26-A72FC972AFE0}" srcOrd="0" destOrd="1" presId="urn:microsoft.com/office/officeart/2005/8/layout/chevron2"/>
    <dgm:cxn modelId="{1B81E3FC-BF82-4A00-B83B-BA73F9EB6B85}" srcId="{66C009C7-3EBC-48CF-8DDC-21640DC9A964}" destId="{BEA16193-4826-474E-8E40-8B7C8635769A}" srcOrd="0" destOrd="0" parTransId="{654FAB40-19CF-4B37-A5E0-B92B501EBF03}" sibTransId="{57871916-669C-4268-85D8-EA3734AA4AAC}"/>
    <dgm:cxn modelId="{C375A86C-9E79-41B3-BEFB-7EBD12370DA3}" type="presOf" srcId="{49F5A6D4-5F9F-4108-9005-CF2F01BC0171}" destId="{DBEF036A-AADD-4E22-84D0-A35D6931B104}" srcOrd="0" destOrd="0" presId="urn:microsoft.com/office/officeart/2005/8/layout/chevron2"/>
    <dgm:cxn modelId="{5B13DEA3-3F16-4EB2-80D9-CE697DA5A9B3}" type="presOf" srcId="{7A948EC8-F454-40F0-8990-C4CC9EEB886E}" destId="{6D2D899F-2D8F-456A-8BB5-946C794889C2}" srcOrd="0" destOrd="0" presId="urn:microsoft.com/office/officeart/2005/8/layout/chevron2"/>
    <dgm:cxn modelId="{CD72213F-0017-4FE7-B38F-7962520BFC61}" srcId="{61858A7B-70C4-48BD-9FCC-F7B68B2675F0}" destId="{74BB4F13-5603-4361-B045-06B121E413A1}" srcOrd="1" destOrd="0" parTransId="{36E2A11A-5DC5-469F-9EFA-9D19FCA0973D}" sibTransId="{D6C46C2E-30AA-42B5-B6CF-AE33B5EB26CE}"/>
    <dgm:cxn modelId="{2A256EFD-BF8B-4817-8D41-B85F36E56CC6}" srcId="{49F5A6D4-5F9F-4108-9005-CF2F01BC0171}" destId="{5DDF45A4-A5CE-4C5B-81ED-9AE1F5DD76C4}" srcOrd="1" destOrd="0" parTransId="{EF1F99D7-AD16-47AA-B8AC-57A9D4BA90A4}" sibTransId="{46172A37-E62E-4673-A625-9FD1578B00A2}"/>
    <dgm:cxn modelId="{FE8D48A9-121A-4EE8-9C97-C01E683E653C}" srcId="{61858A7B-70C4-48BD-9FCC-F7B68B2675F0}" destId="{FCD0BD8B-681D-4C89-A79F-97C478EBE064}" srcOrd="2" destOrd="0" parTransId="{5BDAAA40-D629-423F-B513-553657FA8FB8}" sibTransId="{E2CB93A7-4CC2-433B-9F98-C447ACB3BBC3}"/>
    <dgm:cxn modelId="{4F563827-4744-4357-8836-226EF0AC4B04}" srcId="{BEA16193-4826-474E-8E40-8B7C8635769A}" destId="{BBF96D9D-1D54-4A22-93C6-E56BDCED6EC4}" srcOrd="1" destOrd="0" parTransId="{C5FF681D-A7FC-4473-A26C-37BAB4B78A0A}" sibTransId="{EE422685-D07E-4160-9CFE-4C4DCB32FB2B}"/>
    <dgm:cxn modelId="{1DA5A38C-F932-4357-B411-5BD56773166B}" srcId="{BEA16193-4826-474E-8E40-8B7C8635769A}" destId="{2194555B-85D4-4B91-9DBB-D2B82A32EAE2}" srcOrd="0" destOrd="0" parTransId="{D5AA58A1-80BE-4C26-AAB9-4979CC84D78B}" sibTransId="{4EB7B0F3-AA95-4CDB-A21E-8A4E48E28030}"/>
    <dgm:cxn modelId="{08A378F1-62A7-4060-8760-6F572E754DF8}" srcId="{66C009C7-3EBC-48CF-8DDC-21640DC9A964}" destId="{61858A7B-70C4-48BD-9FCC-F7B68B2675F0}" srcOrd="2" destOrd="0" parTransId="{F3F8D47B-C33C-4579-B7C5-CE4764B4AFCA}" sibTransId="{117672E6-4AB1-4368-A02C-0DD4BC952E6E}"/>
    <dgm:cxn modelId="{7360B016-84C5-49B9-AF65-45DE95081029}" srcId="{61858A7B-70C4-48BD-9FCC-F7B68B2675F0}" destId="{F7E95D97-47E1-4364-A07D-301B7D1CBF22}" srcOrd="0" destOrd="0" parTransId="{D7DF1B4C-983B-456D-AFFC-47A52A25E9EE}" sibTransId="{E40DC1E0-A3FE-4083-88DE-58737561DB99}"/>
    <dgm:cxn modelId="{C2CBC333-2BD6-426E-8E3B-21F38975722A}" type="presOf" srcId="{2194555B-85D4-4B91-9DBB-D2B82A32EAE2}" destId="{8AB54C8A-AFCE-4494-BC26-A72FC972AFE0}" srcOrd="0" destOrd="0" presId="urn:microsoft.com/office/officeart/2005/8/layout/chevron2"/>
    <dgm:cxn modelId="{548563F9-A54F-4C63-A73C-348253E078B6}" type="presOf" srcId="{BEA16193-4826-474E-8E40-8B7C8635769A}" destId="{F4FFA94C-8F53-40D1-A2DD-113C53821B39}" srcOrd="0" destOrd="0" presId="urn:microsoft.com/office/officeart/2005/8/layout/chevron2"/>
    <dgm:cxn modelId="{61192417-8EB6-4A45-BF39-1141C6D1C42A}" type="presParOf" srcId="{FB948EFE-1A9A-468F-BD33-D2C5DF47E976}" destId="{8F998676-8C53-4F7F-A80F-47230F23B608}" srcOrd="0" destOrd="0" presId="urn:microsoft.com/office/officeart/2005/8/layout/chevron2"/>
    <dgm:cxn modelId="{CC3C8E1B-054B-445D-B9EB-E1C57617A526}" type="presParOf" srcId="{8F998676-8C53-4F7F-A80F-47230F23B608}" destId="{F4FFA94C-8F53-40D1-A2DD-113C53821B39}" srcOrd="0" destOrd="0" presId="urn:microsoft.com/office/officeart/2005/8/layout/chevron2"/>
    <dgm:cxn modelId="{35C67EA2-B691-4952-8277-A4BEA0F8F623}" type="presParOf" srcId="{8F998676-8C53-4F7F-A80F-47230F23B608}" destId="{8AB54C8A-AFCE-4494-BC26-A72FC972AFE0}" srcOrd="1" destOrd="0" presId="urn:microsoft.com/office/officeart/2005/8/layout/chevron2"/>
    <dgm:cxn modelId="{55265BEE-B21B-46FC-A190-1B0E47796DEE}" type="presParOf" srcId="{FB948EFE-1A9A-468F-BD33-D2C5DF47E976}" destId="{6471955E-B9A7-4615-83A4-F7A99C49DAB2}" srcOrd="1" destOrd="0" presId="urn:microsoft.com/office/officeart/2005/8/layout/chevron2"/>
    <dgm:cxn modelId="{36F49519-8842-45AA-BB54-ACDDAEAEDB7F}" type="presParOf" srcId="{FB948EFE-1A9A-468F-BD33-D2C5DF47E976}" destId="{5EACA3CD-F96D-415A-AB26-97592FE06671}" srcOrd="2" destOrd="0" presId="urn:microsoft.com/office/officeart/2005/8/layout/chevron2"/>
    <dgm:cxn modelId="{9C3A8D93-A049-4C3E-9003-BBE0F765EFD4}" type="presParOf" srcId="{5EACA3CD-F96D-415A-AB26-97592FE06671}" destId="{DBEF036A-AADD-4E22-84D0-A35D6931B104}" srcOrd="0" destOrd="0" presId="urn:microsoft.com/office/officeart/2005/8/layout/chevron2"/>
    <dgm:cxn modelId="{AAEC8F8F-E34C-4EA6-9373-68E963494504}" type="presParOf" srcId="{5EACA3CD-F96D-415A-AB26-97592FE06671}" destId="{6D2D899F-2D8F-456A-8BB5-946C794889C2}" srcOrd="1" destOrd="0" presId="urn:microsoft.com/office/officeart/2005/8/layout/chevron2"/>
    <dgm:cxn modelId="{D4D61A47-7838-4F5F-837B-1A43982BB4A4}" type="presParOf" srcId="{FB948EFE-1A9A-468F-BD33-D2C5DF47E976}" destId="{A760D3F7-FC28-4F28-B9A9-8377EE98664C}" srcOrd="3" destOrd="0" presId="urn:microsoft.com/office/officeart/2005/8/layout/chevron2"/>
    <dgm:cxn modelId="{0E98952F-865E-43BC-BC19-20F92F19A362}" type="presParOf" srcId="{FB948EFE-1A9A-468F-BD33-D2C5DF47E976}" destId="{F2A4D890-2724-4832-AC8B-89CACD9D50E8}" srcOrd="4" destOrd="0" presId="urn:microsoft.com/office/officeart/2005/8/layout/chevron2"/>
    <dgm:cxn modelId="{AF917F6B-0659-4988-92DE-37FA81331F9A}" type="presParOf" srcId="{F2A4D890-2724-4832-AC8B-89CACD9D50E8}" destId="{B791650C-4905-4EC8-9B4D-86EC42891817}" srcOrd="0" destOrd="0" presId="urn:microsoft.com/office/officeart/2005/8/layout/chevron2"/>
    <dgm:cxn modelId="{64A263D9-FCAF-4EC9-A855-8EE1BAA9D411}" type="presParOf" srcId="{F2A4D890-2724-4832-AC8B-89CACD9D50E8}" destId="{D29F0581-285A-4F1A-8173-1FD0EBC12FA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FFA94C-8F53-40D1-A2DD-113C53821B39}">
      <dsp:nvSpPr>
        <dsp:cNvPr id="0" name=""/>
        <dsp:cNvSpPr/>
      </dsp:nvSpPr>
      <dsp:spPr>
        <a:xfrm rot="5400000">
          <a:off x="-223693" y="228238"/>
          <a:ext cx="1491292" cy="104390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1.</a:t>
          </a:r>
          <a:endParaRPr lang="th-TH" sz="2400" kern="1200" dirty="0"/>
        </a:p>
      </dsp:txBody>
      <dsp:txXfrm rot="-5400000">
        <a:off x="1" y="526498"/>
        <a:ext cx="1043905" cy="447387"/>
      </dsp:txXfrm>
    </dsp:sp>
    <dsp:sp modelId="{8AB54C8A-AFCE-4494-BC26-A72FC972AFE0}">
      <dsp:nvSpPr>
        <dsp:cNvPr id="0" name=""/>
        <dsp:cNvSpPr/>
      </dsp:nvSpPr>
      <dsp:spPr>
        <a:xfrm rot="5400000">
          <a:off x="4152082" y="-3054206"/>
          <a:ext cx="969340" cy="718569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1" kern="1200" dirty="0" err="1" smtClean="0"/>
            <a:t>Készséggel</a:t>
          </a:r>
          <a:r>
            <a:rPr lang="en-US" sz="1400" b="1" kern="1200" dirty="0" smtClean="0"/>
            <a:t> </a:t>
          </a:r>
          <a:r>
            <a:rPr lang="en-US" sz="1400" b="1" kern="1200" dirty="0" err="1" smtClean="0"/>
            <a:t>mellénk</a:t>
          </a:r>
          <a:r>
            <a:rPr lang="en-US" sz="1400" b="1" kern="1200" dirty="0" smtClean="0"/>
            <a:t> </a:t>
          </a:r>
          <a:r>
            <a:rPr lang="en-US" sz="1400" b="1" kern="1200" dirty="0" err="1" smtClean="0"/>
            <a:t>szegodnek</a:t>
          </a:r>
          <a:endParaRPr lang="th-TH" sz="1400" b="1" kern="1200" dirty="0"/>
        </a:p>
        <a:p>
          <a:pPr marL="114300" lvl="1" indent="-114300" algn="l" defTabSz="622300">
            <a:lnSpc>
              <a:spcPct val="90000"/>
            </a:lnSpc>
            <a:spcBef>
              <a:spcPct val="0"/>
            </a:spcBef>
            <a:spcAft>
              <a:spcPct val="15000"/>
            </a:spcAft>
            <a:buChar char="••"/>
          </a:pPr>
          <a:r>
            <a:rPr lang="en-US" sz="1400" b="1" kern="1200" dirty="0" err="1" smtClean="0"/>
            <a:t>Túlzottan</a:t>
          </a:r>
          <a:r>
            <a:rPr lang="en-US" sz="1400" b="1" kern="1200" dirty="0" smtClean="0"/>
            <a:t> </a:t>
          </a:r>
          <a:r>
            <a:rPr lang="en-US" sz="1400" b="1" kern="1200" dirty="0" err="1" smtClean="0"/>
            <a:t>ragaszkodó</a:t>
          </a:r>
          <a:r>
            <a:rPr lang="en-US" sz="1400" b="1" kern="1200" dirty="0" smtClean="0"/>
            <a:t> </a:t>
          </a:r>
          <a:r>
            <a:rPr lang="en-US" sz="1400" b="1" kern="1200" dirty="0" err="1" smtClean="0"/>
            <a:t>és</a:t>
          </a:r>
          <a:r>
            <a:rPr lang="en-US" sz="1400" b="1" kern="1200" dirty="0" smtClean="0"/>
            <a:t> </a:t>
          </a:r>
          <a:r>
            <a:rPr lang="en-US" sz="1400" b="1" kern="1200" dirty="0" err="1" smtClean="0"/>
            <a:t>érzelmi</a:t>
          </a:r>
          <a:r>
            <a:rPr lang="en-US" sz="1400" b="1" kern="1200" dirty="0" smtClean="0"/>
            <a:t> </a:t>
          </a:r>
          <a:r>
            <a:rPr lang="en-US" sz="1400" b="1" kern="1200" dirty="0" err="1" smtClean="0"/>
            <a:t>támogatásra</a:t>
          </a:r>
          <a:r>
            <a:rPr lang="en-US" sz="1400" b="1" kern="1200" dirty="0" smtClean="0"/>
            <a:t> </a:t>
          </a:r>
          <a:r>
            <a:rPr lang="en-US" sz="1400" b="1" kern="1200" dirty="0" err="1" smtClean="0"/>
            <a:t>szoruló</a:t>
          </a:r>
          <a:r>
            <a:rPr lang="en-US" sz="1400" b="1" kern="1200" dirty="0" smtClean="0"/>
            <a:t> </a:t>
          </a:r>
          <a:r>
            <a:rPr lang="en-US" sz="1400" b="1" kern="1200" dirty="0" err="1" smtClean="0"/>
            <a:t>barátok</a:t>
          </a:r>
          <a:endParaRPr lang="th-TH" sz="1400" b="1" kern="1200" dirty="0"/>
        </a:p>
      </dsp:txBody>
      <dsp:txXfrm rot="-5400000">
        <a:off x="1043906" y="101289"/>
        <a:ext cx="7138375" cy="874702"/>
      </dsp:txXfrm>
    </dsp:sp>
    <dsp:sp modelId="{DBEF036A-AADD-4E22-84D0-A35D6931B104}">
      <dsp:nvSpPr>
        <dsp:cNvPr id="0" name=""/>
        <dsp:cNvSpPr/>
      </dsp:nvSpPr>
      <dsp:spPr>
        <a:xfrm rot="5400000">
          <a:off x="-223693" y="1524334"/>
          <a:ext cx="1491292" cy="104390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2.</a:t>
          </a:r>
          <a:endParaRPr lang="th-TH" sz="2400" kern="1200" dirty="0"/>
        </a:p>
      </dsp:txBody>
      <dsp:txXfrm rot="-5400000">
        <a:off x="1" y="1822594"/>
        <a:ext cx="1043905" cy="447387"/>
      </dsp:txXfrm>
    </dsp:sp>
    <dsp:sp modelId="{6D2D899F-2D8F-456A-8BB5-946C794889C2}">
      <dsp:nvSpPr>
        <dsp:cNvPr id="0" name=""/>
        <dsp:cNvSpPr/>
      </dsp:nvSpPr>
      <dsp:spPr>
        <a:xfrm rot="5400000">
          <a:off x="4139651" y="-1868061"/>
          <a:ext cx="969340" cy="718569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1" kern="1200" dirty="0" smtClean="0"/>
            <a:t>A </a:t>
          </a:r>
          <a:r>
            <a:rPr lang="en-US" sz="1400" b="1" kern="1200" dirty="0" err="1" smtClean="0"/>
            <a:t>mindenható</a:t>
          </a:r>
          <a:r>
            <a:rPr lang="en-US" sz="1400" b="1" kern="1200" dirty="0" smtClean="0"/>
            <a:t> </a:t>
          </a:r>
          <a:r>
            <a:rPr lang="en-US" sz="1400" b="1" kern="1200" dirty="0" err="1" smtClean="0"/>
            <a:t>barát</a:t>
          </a:r>
          <a:endParaRPr lang="th-TH" sz="1400" b="1" kern="1200" dirty="0"/>
        </a:p>
        <a:p>
          <a:pPr marL="114300" lvl="1" indent="-114300" algn="l" defTabSz="622300">
            <a:lnSpc>
              <a:spcPct val="90000"/>
            </a:lnSpc>
            <a:spcBef>
              <a:spcPct val="0"/>
            </a:spcBef>
            <a:spcAft>
              <a:spcPct val="15000"/>
            </a:spcAft>
            <a:buChar char="••"/>
          </a:pPr>
          <a:r>
            <a:rPr lang="en-US" sz="1400" b="1" kern="1200" dirty="0" err="1" smtClean="0"/>
            <a:t>Az</a:t>
          </a:r>
          <a:r>
            <a:rPr lang="en-US" sz="1400" b="1" kern="1200" dirty="0" smtClean="0"/>
            <a:t> </a:t>
          </a:r>
          <a:r>
            <a:rPr lang="en-US" sz="1400" b="1" kern="1200" dirty="0" err="1" smtClean="0"/>
            <a:t>érdekbarátok</a:t>
          </a:r>
          <a:endParaRPr lang="th-TH" sz="1400" b="1" kern="1200" dirty="0"/>
        </a:p>
      </dsp:txBody>
      <dsp:txXfrm rot="-5400000">
        <a:off x="1031475" y="1287434"/>
        <a:ext cx="7138375" cy="874702"/>
      </dsp:txXfrm>
    </dsp:sp>
    <dsp:sp modelId="{B791650C-4905-4EC8-9B4D-86EC42891817}">
      <dsp:nvSpPr>
        <dsp:cNvPr id="0" name=""/>
        <dsp:cNvSpPr/>
      </dsp:nvSpPr>
      <dsp:spPr>
        <a:xfrm rot="5400000">
          <a:off x="-223693" y="2820431"/>
          <a:ext cx="1491292" cy="104390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3.</a:t>
          </a:r>
          <a:endParaRPr lang="th-TH" sz="2400" kern="1200" dirty="0"/>
        </a:p>
      </dsp:txBody>
      <dsp:txXfrm rot="-5400000">
        <a:off x="1" y="3118691"/>
        <a:ext cx="1043905" cy="447387"/>
      </dsp:txXfrm>
    </dsp:sp>
    <dsp:sp modelId="{D29F0581-285A-4F1A-8173-1FD0EBC12FA9}">
      <dsp:nvSpPr>
        <dsp:cNvPr id="0" name=""/>
        <dsp:cNvSpPr/>
      </dsp:nvSpPr>
      <dsp:spPr>
        <a:xfrm rot="5400000">
          <a:off x="4152082" y="-511439"/>
          <a:ext cx="969340" cy="718569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1" kern="1200" dirty="0" err="1" smtClean="0"/>
            <a:t>Vannak</a:t>
          </a:r>
          <a:r>
            <a:rPr lang="en-US" sz="1400" b="1" kern="1200" dirty="0" smtClean="0"/>
            <a:t> a „</a:t>
          </a:r>
          <a:r>
            <a:rPr lang="en-US" sz="1400" b="1" kern="1200" dirty="0" err="1" smtClean="0"/>
            <a:t>jó</a:t>
          </a:r>
          <a:r>
            <a:rPr lang="en-US" sz="1400" b="1" kern="1200" dirty="0" smtClean="0"/>
            <a:t>” </a:t>
          </a:r>
          <a:r>
            <a:rPr lang="en-US" sz="1400" b="1" kern="1200" dirty="0" err="1" smtClean="0"/>
            <a:t>barátok</a:t>
          </a:r>
          <a:r>
            <a:rPr lang="en-US" sz="1400" b="1" kern="1200" dirty="0" smtClean="0"/>
            <a:t>, </a:t>
          </a:r>
          <a:r>
            <a:rPr lang="en-US" sz="1400" b="1" kern="1200" dirty="0" err="1" smtClean="0"/>
            <a:t>ahol</a:t>
          </a:r>
          <a:r>
            <a:rPr lang="en-US" sz="1400" b="1" kern="1200" dirty="0" smtClean="0"/>
            <a:t> a </a:t>
          </a:r>
          <a:r>
            <a:rPr lang="en-US" sz="1400" b="1" kern="1200" dirty="0" err="1" smtClean="0"/>
            <a:t>barátság</a:t>
          </a:r>
          <a:r>
            <a:rPr lang="en-US" sz="1400" b="1" kern="1200" dirty="0" smtClean="0"/>
            <a:t> </a:t>
          </a:r>
          <a:r>
            <a:rPr lang="en-US" sz="1400" b="1" kern="1200" dirty="0" err="1" smtClean="0"/>
            <a:t>alapja</a:t>
          </a:r>
          <a:r>
            <a:rPr lang="en-US" sz="1400" b="1" kern="1200" dirty="0" smtClean="0"/>
            <a:t> </a:t>
          </a:r>
          <a:r>
            <a:rPr lang="en-US" sz="1400" b="1" kern="1200" dirty="0" err="1" smtClean="0"/>
            <a:t>egymás</a:t>
          </a:r>
          <a:r>
            <a:rPr lang="en-US" sz="1400" b="1" kern="1200" dirty="0" smtClean="0"/>
            <a:t> </a:t>
          </a:r>
          <a:r>
            <a:rPr lang="en-US" sz="1400" b="1" kern="1200" dirty="0" err="1" smtClean="0"/>
            <a:t>jellemének</a:t>
          </a:r>
          <a:r>
            <a:rPr lang="en-US" sz="1400" b="1" kern="1200" dirty="0" smtClean="0"/>
            <a:t> </a:t>
          </a:r>
          <a:r>
            <a:rPr lang="en-US" sz="1400" b="1" kern="1200" dirty="0" err="1" smtClean="0"/>
            <a:t>megbecsülése</a:t>
          </a:r>
          <a:r>
            <a:rPr lang="en-US" sz="1400" b="1" kern="1200" dirty="0" smtClean="0"/>
            <a:t>, </a:t>
          </a:r>
          <a:r>
            <a:rPr lang="en-US" sz="1400" b="1" kern="1200" dirty="0" err="1" smtClean="0"/>
            <a:t>és</a:t>
          </a:r>
          <a:endParaRPr lang="th-TH" sz="1400" b="1" kern="1200" dirty="0"/>
        </a:p>
        <a:p>
          <a:pPr marL="114300" lvl="1" indent="-114300" algn="l" defTabSz="622300">
            <a:lnSpc>
              <a:spcPct val="90000"/>
            </a:lnSpc>
            <a:spcBef>
              <a:spcPct val="0"/>
            </a:spcBef>
            <a:spcAft>
              <a:spcPct val="15000"/>
            </a:spcAft>
            <a:buChar char="••"/>
          </a:pPr>
          <a:r>
            <a:rPr lang="en-US" sz="1400" b="1" kern="1200" dirty="0" smtClean="0"/>
            <a:t>nem múlandó </a:t>
          </a:r>
          <a:r>
            <a:rPr lang="en-US" sz="1400" b="1" kern="1200" dirty="0" err="1" smtClean="0"/>
            <a:t>körülményekre</a:t>
          </a:r>
          <a:r>
            <a:rPr lang="en-US" sz="1400" b="1" kern="1200" dirty="0" smtClean="0"/>
            <a:t> </a:t>
          </a:r>
          <a:r>
            <a:rPr lang="en-US" sz="1400" b="1" kern="1200" dirty="0" err="1" smtClean="0"/>
            <a:t>épül</a:t>
          </a:r>
          <a:endParaRPr lang="th-TH" sz="1400" b="1" kern="1200" dirty="0"/>
        </a:p>
        <a:p>
          <a:pPr marL="114300" lvl="1" indent="-114300" algn="l" defTabSz="622300">
            <a:lnSpc>
              <a:spcPct val="90000"/>
            </a:lnSpc>
            <a:spcBef>
              <a:spcPct val="0"/>
            </a:spcBef>
            <a:spcAft>
              <a:spcPct val="15000"/>
            </a:spcAft>
            <a:buChar char="••"/>
          </a:pPr>
          <a:r>
            <a:rPr lang="en-US" sz="1400" b="1" kern="1200" dirty="0" err="1" smtClean="0"/>
            <a:t>Lelki</a:t>
          </a:r>
          <a:r>
            <a:rPr lang="en-US" sz="1400" b="1" kern="1200" dirty="0" smtClean="0"/>
            <a:t> </a:t>
          </a:r>
          <a:r>
            <a:rPr lang="en-US" sz="1400" b="1" kern="1200" dirty="0" err="1" smtClean="0"/>
            <a:t>társ</a:t>
          </a:r>
          <a:endParaRPr lang="th-TH" sz="1400" b="1" kern="1200" dirty="0"/>
        </a:p>
      </dsp:txBody>
      <dsp:txXfrm rot="-5400000">
        <a:off x="1043906" y="2644056"/>
        <a:ext cx="7138375" cy="87470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7" name="Triunghi isoscel 6"/>
          <p:cNvSpPr/>
          <p:nvPr/>
        </p:nvSpPr>
        <p:spPr>
          <a:xfrm rot="16200000">
            <a:off x="7554354" y="5254284"/>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u 7"/>
          <p:cNvSpPr>
            <a:spLocks noGrp="1"/>
          </p:cNvSpPr>
          <p:nvPr>
            <p:ph type="ctrTitle"/>
          </p:nvPr>
        </p:nvSpPr>
        <p:spPr>
          <a:xfrm>
            <a:off x="540544" y="776289"/>
            <a:ext cx="8062912" cy="1470025"/>
          </a:xfrm>
        </p:spPr>
        <p:txBody>
          <a:bodyPr anchor="b">
            <a:normAutofit/>
          </a:bodyPr>
          <a:lstStyle>
            <a:lvl1pPr algn="r">
              <a:defRPr sz="4400"/>
            </a:lvl1pPr>
          </a:lstStyle>
          <a:p>
            <a:r>
              <a:rPr kumimoji="0" lang="ro-RO" smtClean="0"/>
              <a:t>Faceți clic pentru a edita stilul de titlu Coordonator</a:t>
            </a:r>
            <a:endParaRPr kumimoji="0" lang="en-US"/>
          </a:p>
        </p:txBody>
      </p:sp>
      <p:sp>
        <p:nvSpPr>
          <p:cNvPr id="9" name="Subtitlu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28" name="Substituent dată 27"/>
          <p:cNvSpPr>
            <a:spLocks noGrp="1"/>
          </p:cNvSpPr>
          <p:nvPr>
            <p:ph type="dt" sz="half" idx="10"/>
          </p:nvPr>
        </p:nvSpPr>
        <p:spPr>
          <a:xfrm>
            <a:off x="1371600" y="6012657"/>
            <a:ext cx="5791200" cy="365125"/>
          </a:xfrm>
        </p:spPr>
        <p:txBody>
          <a:bodyPr tIns="0" bIns="0" anchor="t"/>
          <a:lstStyle>
            <a:lvl1pPr algn="r">
              <a:defRPr sz="1000"/>
            </a:lvl1pPr>
          </a:lstStyle>
          <a:p>
            <a:fld id="{22A05C2E-F95B-4F3F-8D26-DFE3563D4020}" type="datetimeFigureOut">
              <a:rPr lang="th-TH" smtClean="0"/>
              <a:pPr/>
              <a:t>17/05/55</a:t>
            </a:fld>
            <a:endParaRPr lang="th-TH"/>
          </a:p>
        </p:txBody>
      </p:sp>
      <p:sp>
        <p:nvSpPr>
          <p:cNvPr id="17" name="Substituent subsol 16"/>
          <p:cNvSpPr>
            <a:spLocks noGrp="1"/>
          </p:cNvSpPr>
          <p:nvPr>
            <p:ph type="ftr" sz="quarter" idx="11"/>
          </p:nvPr>
        </p:nvSpPr>
        <p:spPr>
          <a:xfrm>
            <a:off x="1371600" y="5650705"/>
            <a:ext cx="5791200" cy="365125"/>
          </a:xfrm>
        </p:spPr>
        <p:txBody>
          <a:bodyPr tIns="0" bIns="0" anchor="b"/>
          <a:lstStyle>
            <a:lvl1pPr algn="r">
              <a:defRPr sz="1100"/>
            </a:lvl1pPr>
          </a:lstStyle>
          <a:p>
            <a:endParaRPr lang="th-TH"/>
          </a:p>
        </p:txBody>
      </p:sp>
      <p:sp>
        <p:nvSpPr>
          <p:cNvPr id="29" name="Substituent număr diapozitiv 28"/>
          <p:cNvSpPr>
            <a:spLocks noGrp="1"/>
          </p:cNvSpPr>
          <p:nvPr>
            <p:ph type="sldNum" sz="quarter" idx="12"/>
          </p:nvPr>
        </p:nvSpPr>
        <p:spPr>
          <a:xfrm>
            <a:off x="8392247" y="5752308"/>
            <a:ext cx="502920" cy="365125"/>
          </a:xfrm>
        </p:spPr>
        <p:txBody>
          <a:bodyPr anchor="ctr"/>
          <a:lstStyle>
            <a:lvl1pPr algn="ctr">
              <a:defRPr sz="1300">
                <a:solidFill>
                  <a:srgbClr val="FFFFFF"/>
                </a:solidFill>
              </a:defRPr>
            </a:lvl1pPr>
          </a:lstStyle>
          <a:p>
            <a:fld id="{3561FD11-694E-4934-8E06-9E8CAC663473}" type="slidenum">
              <a:rPr lang="th-TH" smtClean="0"/>
              <a:pPr/>
              <a:t>‹#›</a:t>
            </a:fld>
            <a:endParaRPr lang="th-T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22A05C2E-F95B-4F3F-8D26-DFE3563D4020}" type="datetimeFigureOut">
              <a:rPr lang="th-TH" smtClean="0"/>
              <a:pPr/>
              <a:t>17/05/55</a:t>
            </a:fld>
            <a:endParaRPr lang="th-TH"/>
          </a:p>
        </p:txBody>
      </p:sp>
      <p:sp>
        <p:nvSpPr>
          <p:cNvPr id="5" name="Substituent subsol 4"/>
          <p:cNvSpPr>
            <a:spLocks noGrp="1"/>
          </p:cNvSpPr>
          <p:nvPr>
            <p:ph type="ftr" sz="quarter" idx="11"/>
          </p:nvPr>
        </p:nvSpPr>
        <p:spPr/>
        <p:txBody>
          <a:bodyPr/>
          <a:lstStyle/>
          <a:p>
            <a:endParaRPr lang="th-TH"/>
          </a:p>
        </p:txBody>
      </p:sp>
      <p:sp>
        <p:nvSpPr>
          <p:cNvPr id="6" name="Substituent număr diapozitiv 5"/>
          <p:cNvSpPr>
            <a:spLocks noGrp="1"/>
          </p:cNvSpPr>
          <p:nvPr>
            <p:ph type="sldNum" sz="quarter" idx="12"/>
          </p:nvPr>
        </p:nvSpPr>
        <p:spPr/>
        <p:txBody>
          <a:bodyPr/>
          <a:lstStyle/>
          <a:p>
            <a:fld id="{3561FD11-694E-4934-8E06-9E8CAC663473}" type="slidenum">
              <a:rPr lang="th-TH" smtClean="0"/>
              <a:pPr/>
              <a:t>‹#›</a:t>
            </a:fld>
            <a:endParaRPr lang="th-T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781800" y="381000"/>
            <a:ext cx="1905000" cy="5486400"/>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381000"/>
            <a:ext cx="6248400" cy="5486400"/>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fld id="{22A05C2E-F95B-4F3F-8D26-DFE3563D4020}" type="datetimeFigureOut">
              <a:rPr lang="th-TH" smtClean="0"/>
              <a:pPr/>
              <a:t>17/05/55</a:t>
            </a:fld>
            <a:endParaRPr lang="th-TH"/>
          </a:p>
        </p:txBody>
      </p:sp>
      <p:sp>
        <p:nvSpPr>
          <p:cNvPr id="5" name="Substituent subsol 4"/>
          <p:cNvSpPr>
            <a:spLocks noGrp="1"/>
          </p:cNvSpPr>
          <p:nvPr>
            <p:ph type="ftr" sz="quarter" idx="11"/>
          </p:nvPr>
        </p:nvSpPr>
        <p:spPr/>
        <p:txBody>
          <a:bodyPr/>
          <a:lstStyle/>
          <a:p>
            <a:endParaRPr lang="th-TH"/>
          </a:p>
        </p:txBody>
      </p:sp>
      <p:sp>
        <p:nvSpPr>
          <p:cNvPr id="6" name="Substituent număr diapozitiv 5"/>
          <p:cNvSpPr>
            <a:spLocks noGrp="1"/>
          </p:cNvSpPr>
          <p:nvPr>
            <p:ph type="sldNum" sz="quarter" idx="12"/>
          </p:nvPr>
        </p:nvSpPr>
        <p:spPr/>
        <p:txBody>
          <a:bodyPr/>
          <a:lstStyle/>
          <a:p>
            <a:fld id="{3561FD11-694E-4934-8E06-9E8CAC663473}" type="slidenum">
              <a:rPr lang="th-TH" smtClean="0"/>
              <a:pPr/>
              <a:t>‹#›</a:t>
            </a:fld>
            <a:endParaRPr lang="th-T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67494"/>
            <a:ext cx="8229600" cy="1399032"/>
          </a:xfrm>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a:xfrm>
            <a:off x="457200" y="1882808"/>
            <a:ext cx="8229600" cy="4572000"/>
          </a:xfrm>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a:xfrm>
            <a:off x="4791456" y="6480048"/>
            <a:ext cx="2133600" cy="301752"/>
          </a:xfrm>
        </p:spPr>
        <p:txBody>
          <a:bodyPr/>
          <a:lstStyle/>
          <a:p>
            <a:fld id="{22A05C2E-F95B-4F3F-8D26-DFE3563D4020}" type="datetimeFigureOut">
              <a:rPr lang="th-TH" smtClean="0"/>
              <a:pPr/>
              <a:t>17/05/55</a:t>
            </a:fld>
            <a:endParaRPr lang="th-TH"/>
          </a:p>
        </p:txBody>
      </p:sp>
      <p:sp>
        <p:nvSpPr>
          <p:cNvPr id="5" name="Substituent subsol 4"/>
          <p:cNvSpPr>
            <a:spLocks noGrp="1"/>
          </p:cNvSpPr>
          <p:nvPr>
            <p:ph type="ftr" sz="quarter" idx="11"/>
          </p:nvPr>
        </p:nvSpPr>
        <p:spPr>
          <a:xfrm>
            <a:off x="457200" y="6480970"/>
            <a:ext cx="4260056" cy="300831"/>
          </a:xfrm>
        </p:spPr>
        <p:txBody>
          <a:bodyPr/>
          <a:lstStyle/>
          <a:p>
            <a:endParaRPr lang="th-TH"/>
          </a:p>
        </p:txBody>
      </p:sp>
      <p:sp>
        <p:nvSpPr>
          <p:cNvPr id="6" name="Substituent număr diapozitiv 5"/>
          <p:cNvSpPr>
            <a:spLocks noGrp="1"/>
          </p:cNvSpPr>
          <p:nvPr>
            <p:ph type="sldNum" sz="quarter" idx="12"/>
          </p:nvPr>
        </p:nvSpPr>
        <p:spPr/>
        <p:txBody>
          <a:bodyPr/>
          <a:lstStyle/>
          <a:p>
            <a:fld id="{3561FD11-694E-4934-8E06-9E8CAC663473}" type="slidenum">
              <a:rPr lang="th-TH" smtClean="0"/>
              <a:pPr/>
              <a:t>‹#›</a:t>
            </a:fld>
            <a:endParaRPr lang="th-T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9" name="Triunghi drept 8"/>
          <p:cNvSpPr/>
          <p:nvPr/>
        </p:nvSpPr>
        <p:spPr>
          <a:xfrm flipV="1">
            <a:off x="7035"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unghi isoscel 7"/>
          <p:cNvSpPr/>
          <p:nvPr/>
        </p:nvSpPr>
        <p:spPr>
          <a:xfrm rot="5400000" flipV="1">
            <a:off x="7554354" y="309491"/>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Substituent dată 3"/>
          <p:cNvSpPr>
            <a:spLocks noGrp="1"/>
          </p:cNvSpPr>
          <p:nvPr>
            <p:ph type="dt" sz="half" idx="10"/>
          </p:nvPr>
        </p:nvSpPr>
        <p:spPr>
          <a:xfrm>
            <a:off x="6955632" y="6477000"/>
            <a:ext cx="2133600" cy="304800"/>
          </a:xfrm>
        </p:spPr>
        <p:txBody>
          <a:bodyPr/>
          <a:lstStyle/>
          <a:p>
            <a:fld id="{22A05C2E-F95B-4F3F-8D26-DFE3563D4020}" type="datetimeFigureOut">
              <a:rPr lang="th-TH" smtClean="0"/>
              <a:pPr/>
              <a:t>17/05/55</a:t>
            </a:fld>
            <a:endParaRPr lang="th-TH"/>
          </a:p>
        </p:txBody>
      </p:sp>
      <p:sp>
        <p:nvSpPr>
          <p:cNvPr id="5" name="Substituent subsol 4"/>
          <p:cNvSpPr>
            <a:spLocks noGrp="1"/>
          </p:cNvSpPr>
          <p:nvPr>
            <p:ph type="ftr" sz="quarter" idx="11"/>
          </p:nvPr>
        </p:nvSpPr>
        <p:spPr>
          <a:xfrm>
            <a:off x="2619376" y="6480970"/>
            <a:ext cx="4260056" cy="300831"/>
          </a:xfrm>
        </p:spPr>
        <p:txBody>
          <a:bodyPr/>
          <a:lstStyle/>
          <a:p>
            <a:endParaRPr lang="th-TH"/>
          </a:p>
        </p:txBody>
      </p:sp>
      <p:sp>
        <p:nvSpPr>
          <p:cNvPr id="6" name="Substituent număr diapozitiv 5"/>
          <p:cNvSpPr>
            <a:spLocks noGrp="1"/>
          </p:cNvSpPr>
          <p:nvPr>
            <p:ph type="sldNum" sz="quarter" idx="12"/>
          </p:nvPr>
        </p:nvSpPr>
        <p:spPr>
          <a:xfrm>
            <a:off x="8451056" y="809624"/>
            <a:ext cx="502920" cy="300831"/>
          </a:xfrm>
        </p:spPr>
        <p:txBody>
          <a:bodyPr/>
          <a:lstStyle/>
          <a:p>
            <a:fld id="{3561FD11-694E-4934-8E06-9E8CAC663473}" type="slidenum">
              <a:rPr lang="th-TH" smtClean="0"/>
              <a:pPr/>
              <a:t>‹#›</a:t>
            </a:fld>
            <a:endParaRPr lang="th-TH"/>
          </a:p>
        </p:txBody>
      </p:sp>
      <p:cxnSp>
        <p:nvCxnSpPr>
          <p:cNvPr id="11" name="Conector drept 10"/>
          <p:cNvCxnSpPr/>
          <p:nvPr/>
        </p:nvCxnSpPr>
        <p:spPr>
          <a:xfrm rot="10800000">
            <a:off x="6468795"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ector drept 9"/>
          <p:cNvCxnSpPr/>
          <p:nvPr/>
        </p:nvCxnSpPr>
        <p:spPr>
          <a:xfrm flipV="1">
            <a:off x="1"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u 1"/>
          <p:cNvSpPr>
            <a:spLocks noGrp="1"/>
          </p:cNvSpPr>
          <p:nvPr>
            <p:ph type="title"/>
          </p:nvPr>
        </p:nvSpPr>
        <p:spPr>
          <a:xfrm>
            <a:off x="381000" y="271465"/>
            <a:ext cx="7239000" cy="1362075"/>
          </a:xfrm>
        </p:spPr>
        <p:txBody>
          <a:bodyPr anchor="ctr"/>
          <a:lstStyle>
            <a:lvl1pPr marL="0" algn="l">
              <a:buNone/>
              <a:defRPr sz="3600" b="1" cap="none" baseline="0"/>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marL="0" algn="l">
              <a:defRPr/>
            </a:lvl1p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1722438"/>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1722438"/>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a:xfrm>
            <a:off x="4791456" y="6480969"/>
            <a:ext cx="2133600" cy="301752"/>
          </a:xfrm>
        </p:spPr>
        <p:txBody>
          <a:bodyPr/>
          <a:lstStyle/>
          <a:p>
            <a:fld id="{22A05C2E-F95B-4F3F-8D26-DFE3563D4020}" type="datetimeFigureOut">
              <a:rPr lang="th-TH" smtClean="0"/>
              <a:pPr/>
              <a:t>17/05/55</a:t>
            </a:fld>
            <a:endParaRPr lang="th-TH"/>
          </a:p>
        </p:txBody>
      </p:sp>
      <p:sp>
        <p:nvSpPr>
          <p:cNvPr id="6" name="Substituent subsol 5"/>
          <p:cNvSpPr>
            <a:spLocks noGrp="1"/>
          </p:cNvSpPr>
          <p:nvPr>
            <p:ph type="ftr" sz="quarter" idx="11"/>
          </p:nvPr>
        </p:nvSpPr>
        <p:spPr>
          <a:xfrm>
            <a:off x="457200" y="6480969"/>
            <a:ext cx="4260056" cy="301752"/>
          </a:xfrm>
        </p:spPr>
        <p:txBody>
          <a:bodyPr/>
          <a:lstStyle/>
          <a:p>
            <a:endParaRPr lang="th-TH"/>
          </a:p>
        </p:txBody>
      </p:sp>
      <p:sp>
        <p:nvSpPr>
          <p:cNvPr id="7" name="Substituent număr diapozitiv 6"/>
          <p:cNvSpPr>
            <a:spLocks noGrp="1"/>
          </p:cNvSpPr>
          <p:nvPr>
            <p:ph type="sldNum" sz="quarter" idx="12"/>
          </p:nvPr>
        </p:nvSpPr>
        <p:spPr>
          <a:xfrm>
            <a:off x="7589520" y="6480969"/>
            <a:ext cx="502920" cy="301752"/>
          </a:xfrm>
        </p:spPr>
        <p:txBody>
          <a:bodyPr/>
          <a:lstStyle/>
          <a:p>
            <a:fld id="{3561FD11-694E-4934-8E06-9E8CAC663473}" type="slidenum">
              <a:rPr lang="th-TH" smtClean="0"/>
              <a:pPr/>
              <a:t>‹#›</a:t>
            </a:fld>
            <a:endParaRPr lang="th-T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248199"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1365007"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1365007"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2022229"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2022229"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7" name="Substituent dată 6"/>
          <p:cNvSpPr>
            <a:spLocks noGrp="1"/>
          </p:cNvSpPr>
          <p:nvPr>
            <p:ph type="dt" sz="half" idx="10"/>
          </p:nvPr>
        </p:nvSpPr>
        <p:spPr>
          <a:xfrm>
            <a:off x="4791456" y="6480969"/>
            <a:ext cx="2130552" cy="301752"/>
          </a:xfrm>
        </p:spPr>
        <p:txBody>
          <a:bodyPr/>
          <a:lstStyle/>
          <a:p>
            <a:fld id="{22A05C2E-F95B-4F3F-8D26-DFE3563D4020}" type="datetimeFigureOut">
              <a:rPr lang="th-TH" smtClean="0"/>
              <a:pPr/>
              <a:t>17/05/55</a:t>
            </a:fld>
            <a:endParaRPr lang="th-TH"/>
          </a:p>
        </p:txBody>
      </p:sp>
      <p:sp>
        <p:nvSpPr>
          <p:cNvPr id="8" name="Substituent subsol 7"/>
          <p:cNvSpPr>
            <a:spLocks noGrp="1"/>
          </p:cNvSpPr>
          <p:nvPr>
            <p:ph type="ftr" sz="quarter" idx="11"/>
          </p:nvPr>
        </p:nvSpPr>
        <p:spPr>
          <a:xfrm>
            <a:off x="457200" y="6480969"/>
            <a:ext cx="4261104" cy="301752"/>
          </a:xfrm>
        </p:spPr>
        <p:txBody>
          <a:bodyPr/>
          <a:lstStyle/>
          <a:p>
            <a:endParaRPr lang="th-TH"/>
          </a:p>
        </p:txBody>
      </p:sp>
      <p:sp>
        <p:nvSpPr>
          <p:cNvPr id="9" name="Substituent număr diapozitiv 8"/>
          <p:cNvSpPr>
            <a:spLocks noGrp="1"/>
          </p:cNvSpPr>
          <p:nvPr>
            <p:ph type="sldNum" sz="quarter" idx="12"/>
          </p:nvPr>
        </p:nvSpPr>
        <p:spPr>
          <a:xfrm>
            <a:off x="7589520" y="6483096"/>
            <a:ext cx="502920" cy="301752"/>
          </a:xfrm>
        </p:spPr>
        <p:txBody>
          <a:bodyPr/>
          <a:lstStyle>
            <a:lvl1pPr algn="ctr">
              <a:defRPr/>
            </a:lvl1pPr>
          </a:lstStyle>
          <a:p>
            <a:fld id="{3561FD11-694E-4934-8E06-9E8CAC663473}" type="slidenum">
              <a:rPr lang="th-TH" smtClean="0"/>
              <a:pPr/>
              <a:t>‹#›</a:t>
            </a:fld>
            <a:endParaRPr lang="th-T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b="0"/>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p:txBody>
          <a:bodyPr/>
          <a:lstStyle/>
          <a:p>
            <a:fld id="{22A05C2E-F95B-4F3F-8D26-DFE3563D4020}" type="datetimeFigureOut">
              <a:rPr lang="th-TH" smtClean="0"/>
              <a:pPr/>
              <a:t>17/05/55</a:t>
            </a:fld>
            <a:endParaRPr lang="th-TH"/>
          </a:p>
        </p:txBody>
      </p:sp>
      <p:sp>
        <p:nvSpPr>
          <p:cNvPr id="4" name="Substituent subsol 3"/>
          <p:cNvSpPr>
            <a:spLocks noGrp="1"/>
          </p:cNvSpPr>
          <p:nvPr>
            <p:ph type="ftr" sz="quarter" idx="11"/>
          </p:nvPr>
        </p:nvSpPr>
        <p:spPr/>
        <p:txBody>
          <a:bodyPr/>
          <a:lstStyle/>
          <a:p>
            <a:endParaRPr lang="th-TH"/>
          </a:p>
        </p:txBody>
      </p:sp>
      <p:sp>
        <p:nvSpPr>
          <p:cNvPr id="5" name="Substituent număr diapozitiv 4"/>
          <p:cNvSpPr>
            <a:spLocks noGrp="1"/>
          </p:cNvSpPr>
          <p:nvPr>
            <p:ph type="sldNum" sz="quarter" idx="12"/>
          </p:nvPr>
        </p:nvSpPr>
        <p:spPr/>
        <p:txBody>
          <a:bodyPr/>
          <a:lstStyle/>
          <a:p>
            <a:fld id="{3561FD11-694E-4934-8E06-9E8CAC663473}" type="slidenum">
              <a:rPr lang="th-TH" smtClean="0"/>
              <a:pPr/>
              <a:t>‹#›</a:t>
            </a:fld>
            <a:endParaRPr lang="th-T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a:xfrm>
            <a:off x="4791456" y="6480969"/>
            <a:ext cx="2133600" cy="301752"/>
          </a:xfrm>
        </p:spPr>
        <p:txBody>
          <a:bodyPr/>
          <a:lstStyle/>
          <a:p>
            <a:fld id="{22A05C2E-F95B-4F3F-8D26-DFE3563D4020}" type="datetimeFigureOut">
              <a:rPr lang="th-TH" smtClean="0"/>
              <a:pPr/>
              <a:t>17/05/55</a:t>
            </a:fld>
            <a:endParaRPr lang="th-TH"/>
          </a:p>
        </p:txBody>
      </p:sp>
      <p:sp>
        <p:nvSpPr>
          <p:cNvPr id="3" name="Substituent subsol 2"/>
          <p:cNvSpPr>
            <a:spLocks noGrp="1"/>
          </p:cNvSpPr>
          <p:nvPr>
            <p:ph type="ftr" sz="quarter" idx="11"/>
          </p:nvPr>
        </p:nvSpPr>
        <p:spPr>
          <a:xfrm>
            <a:off x="457200" y="6481891"/>
            <a:ext cx="4260056" cy="300831"/>
          </a:xfrm>
        </p:spPr>
        <p:txBody>
          <a:bodyPr/>
          <a:lstStyle/>
          <a:p>
            <a:endParaRPr lang="th-TH"/>
          </a:p>
        </p:txBody>
      </p:sp>
      <p:sp>
        <p:nvSpPr>
          <p:cNvPr id="4" name="Substituent număr diapozitiv 3"/>
          <p:cNvSpPr>
            <a:spLocks noGrp="1"/>
          </p:cNvSpPr>
          <p:nvPr>
            <p:ph type="sldNum" sz="quarter" idx="12"/>
          </p:nvPr>
        </p:nvSpPr>
        <p:spPr>
          <a:xfrm>
            <a:off x="7589520" y="6480969"/>
            <a:ext cx="502920" cy="301752"/>
          </a:xfrm>
        </p:spPr>
        <p:txBody>
          <a:bodyPr/>
          <a:lstStyle/>
          <a:p>
            <a:fld id="{3561FD11-694E-4934-8E06-9E8CAC663473}" type="slidenum">
              <a:rPr lang="th-TH" smtClean="0"/>
              <a:pPr/>
              <a:t>‹#›</a:t>
            </a:fld>
            <a:endParaRPr lang="th-T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3651251"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a:xfrm>
            <a:off x="6278976" y="6556248"/>
            <a:ext cx="2133600" cy="301752"/>
          </a:xfrm>
        </p:spPr>
        <p:txBody>
          <a:bodyPr/>
          <a:lstStyle>
            <a:lvl1pPr>
              <a:defRPr sz="900"/>
            </a:lvl1pPr>
          </a:lstStyle>
          <a:p>
            <a:fld id="{22A05C2E-F95B-4F3F-8D26-DFE3563D4020}" type="datetimeFigureOut">
              <a:rPr lang="th-TH" smtClean="0"/>
              <a:pPr/>
              <a:t>17/05/55</a:t>
            </a:fld>
            <a:endParaRPr lang="th-TH"/>
          </a:p>
        </p:txBody>
      </p:sp>
      <p:sp>
        <p:nvSpPr>
          <p:cNvPr id="6" name="Substituent subsol 5"/>
          <p:cNvSpPr>
            <a:spLocks noGrp="1"/>
          </p:cNvSpPr>
          <p:nvPr>
            <p:ph type="ftr" sz="quarter" idx="11"/>
          </p:nvPr>
        </p:nvSpPr>
        <p:spPr>
          <a:xfrm>
            <a:off x="1135856" y="6556248"/>
            <a:ext cx="5143120" cy="301752"/>
          </a:xfrm>
        </p:spPr>
        <p:txBody>
          <a:bodyPr/>
          <a:lstStyle>
            <a:lvl1pPr>
              <a:defRPr sz="900"/>
            </a:lvl1pPr>
          </a:lstStyle>
          <a:p>
            <a:endParaRPr lang="th-TH"/>
          </a:p>
        </p:txBody>
      </p:sp>
      <p:sp>
        <p:nvSpPr>
          <p:cNvPr id="7" name="Substituent număr diapozitiv 6"/>
          <p:cNvSpPr>
            <a:spLocks noGrp="1"/>
          </p:cNvSpPr>
          <p:nvPr>
            <p:ph type="sldNum" sz="quarter" idx="12"/>
          </p:nvPr>
        </p:nvSpPr>
        <p:spPr>
          <a:xfrm>
            <a:off x="8410576" y="6556248"/>
            <a:ext cx="502920" cy="301752"/>
          </a:xfrm>
        </p:spPr>
        <p:txBody>
          <a:bodyPr/>
          <a:lstStyle>
            <a:lvl1pPr>
              <a:defRPr sz="900"/>
            </a:lvl1pPr>
          </a:lstStyle>
          <a:p>
            <a:fld id="{3561FD11-694E-4934-8E06-9E8CAC663473}" type="slidenum">
              <a:rPr lang="th-TH" smtClean="0"/>
              <a:pPr/>
              <a:t>‹#›</a:t>
            </a:fld>
            <a:endParaRPr lang="th-T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o-RO" smtClean="0"/>
              <a:t>Faceți clic pentru a edita stilul de titlu Coordonator</a:t>
            </a:r>
            <a:endParaRPr kumimoji="0" lang="en-US"/>
          </a:p>
        </p:txBody>
      </p:sp>
      <p:sp>
        <p:nvSpPr>
          <p:cNvPr id="3" name="Substituent imagin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o-RO" smtClean="0"/>
              <a:t>Faceți clic pe pictogramă pentru a adăuga o imagine</a:t>
            </a:r>
            <a:endParaRPr kumimoji="0" lang="en-US" dirty="0"/>
          </a:p>
        </p:txBody>
      </p:sp>
      <p:sp>
        <p:nvSpPr>
          <p:cNvPr id="4" name="Substituent text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a:xfrm>
            <a:off x="6108192" y="6556248"/>
            <a:ext cx="2103120" cy="301752"/>
          </a:xfrm>
        </p:spPr>
        <p:txBody>
          <a:bodyPr/>
          <a:lstStyle>
            <a:lvl1pPr>
              <a:defRPr sz="900"/>
            </a:lvl1pPr>
          </a:lstStyle>
          <a:p>
            <a:fld id="{22A05C2E-F95B-4F3F-8D26-DFE3563D4020}" type="datetimeFigureOut">
              <a:rPr lang="th-TH" smtClean="0"/>
              <a:pPr/>
              <a:t>17/05/55</a:t>
            </a:fld>
            <a:endParaRPr lang="th-TH"/>
          </a:p>
        </p:txBody>
      </p:sp>
      <p:sp>
        <p:nvSpPr>
          <p:cNvPr id="6" name="Substituent subsol 5"/>
          <p:cNvSpPr>
            <a:spLocks noGrp="1"/>
          </p:cNvSpPr>
          <p:nvPr>
            <p:ph type="ftr" sz="quarter" idx="11"/>
          </p:nvPr>
        </p:nvSpPr>
        <p:spPr>
          <a:xfrm>
            <a:off x="1170432" y="6557169"/>
            <a:ext cx="4948072" cy="301752"/>
          </a:xfrm>
        </p:spPr>
        <p:txBody>
          <a:bodyPr/>
          <a:lstStyle>
            <a:lvl1pPr>
              <a:defRPr sz="900"/>
            </a:lvl1pPr>
          </a:lstStyle>
          <a:p>
            <a:endParaRPr lang="th-TH"/>
          </a:p>
        </p:txBody>
      </p:sp>
      <p:sp>
        <p:nvSpPr>
          <p:cNvPr id="7" name="Substituent număr diapozitiv 6"/>
          <p:cNvSpPr>
            <a:spLocks noGrp="1"/>
          </p:cNvSpPr>
          <p:nvPr>
            <p:ph type="sldNum" sz="quarter" idx="12"/>
          </p:nvPr>
        </p:nvSpPr>
        <p:spPr>
          <a:xfrm>
            <a:off x="8217192" y="6556248"/>
            <a:ext cx="365760" cy="301752"/>
          </a:xfrm>
        </p:spPr>
        <p:txBody>
          <a:bodyPr/>
          <a:lstStyle>
            <a:lvl1pPr algn="ctr">
              <a:defRPr sz="900"/>
            </a:lvl1pPr>
          </a:lstStyle>
          <a:p>
            <a:fld id="{3561FD11-694E-4934-8E06-9E8CAC663473}" type="slidenum">
              <a:rPr lang="th-TH" smtClean="0"/>
              <a:pPr/>
              <a:t>‹#›</a:t>
            </a:fld>
            <a:endParaRPr lang="th-T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1" name="Triunghi drept 10"/>
          <p:cNvSpPr/>
          <p:nvPr/>
        </p:nvSpPr>
        <p:spPr>
          <a:xfrm>
            <a:off x="7035" y="14069"/>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ector drept 7"/>
          <p:cNvCxnSpPr/>
          <p:nvPr/>
        </p:nvCxnSpPr>
        <p:spPr>
          <a:xfrm>
            <a:off x="1"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ector drept 8"/>
          <p:cNvCxnSpPr/>
          <p:nvPr/>
        </p:nvCxnSpPr>
        <p:spPr>
          <a:xfrm rot="10800000" flipV="1">
            <a:off x="6468795"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ubstituent titlu 21"/>
          <p:cNvSpPr>
            <a:spLocks noGrp="1"/>
          </p:cNvSpPr>
          <p:nvPr>
            <p:ph type="title"/>
          </p:nvPr>
        </p:nvSpPr>
        <p:spPr>
          <a:xfrm>
            <a:off x="457200" y="267494"/>
            <a:ext cx="8229600" cy="1399032"/>
          </a:xfrm>
          <a:prstGeom prst="rect">
            <a:avLst/>
          </a:prstGeom>
        </p:spPr>
        <p:txBody>
          <a:bodyPr vert="horz" anchor="ctr">
            <a:normAutofit/>
          </a:bodyPr>
          <a:lstStyle/>
          <a:p>
            <a:r>
              <a:rPr kumimoji="0" lang="ro-RO" smtClean="0"/>
              <a:t>Faceți clic pentru a edita stilul de titlu Coordonator</a:t>
            </a:r>
            <a:endParaRPr kumimoji="0" lang="en-US"/>
          </a:p>
        </p:txBody>
      </p:sp>
      <p:sp>
        <p:nvSpPr>
          <p:cNvPr id="13" name="Substituent text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4" name="Substituent dată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2A05C2E-F95B-4F3F-8D26-DFE3563D4020}" type="datetimeFigureOut">
              <a:rPr lang="th-TH" smtClean="0"/>
              <a:pPr/>
              <a:t>17/05/55</a:t>
            </a:fld>
            <a:endParaRPr lang="th-TH"/>
          </a:p>
        </p:txBody>
      </p:sp>
      <p:sp>
        <p:nvSpPr>
          <p:cNvPr id="3" name="Substituent subsol 2"/>
          <p:cNvSpPr>
            <a:spLocks noGrp="1"/>
          </p:cNvSpPr>
          <p:nvPr>
            <p:ph type="ftr" sz="quarter" idx="3"/>
          </p:nvPr>
        </p:nvSpPr>
        <p:spPr>
          <a:xfrm>
            <a:off x="457200" y="6481891"/>
            <a:ext cx="4260056" cy="300831"/>
          </a:xfrm>
          <a:prstGeom prst="rect">
            <a:avLst/>
          </a:prstGeom>
        </p:spPr>
        <p:txBody>
          <a:bodyPr vert="horz" anchor="b"/>
          <a:lstStyle>
            <a:lvl1pPr algn="r" eaLnBrk="1" latinLnBrk="0" hangingPunct="1">
              <a:defRPr kumimoji="0" sz="1000">
                <a:solidFill>
                  <a:schemeClr val="tx1"/>
                </a:solidFill>
              </a:defRPr>
            </a:lvl1pPr>
          </a:lstStyle>
          <a:p>
            <a:endParaRPr lang="th-TH"/>
          </a:p>
        </p:txBody>
      </p:sp>
      <p:sp>
        <p:nvSpPr>
          <p:cNvPr id="23" name="Substituent număr diapozitiv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561FD11-694E-4934-8E06-9E8CAC663473}" type="slidenum">
              <a:rPr lang="th-TH" smtClean="0"/>
              <a:pPr/>
              <a:t>‹#›</a:t>
            </a:fld>
            <a:endParaRPr lang="th-TH"/>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u 1"/>
          <p:cNvSpPr>
            <a:spLocks noGrp="1"/>
          </p:cNvSpPr>
          <p:nvPr>
            <p:ph type="ctrTitle"/>
          </p:nvPr>
        </p:nvSpPr>
        <p:spPr/>
        <p:txBody>
          <a:bodyPr/>
          <a:lstStyle/>
          <a:p>
            <a:endParaRPr lang="th-TH" dirty="0"/>
          </a:p>
        </p:txBody>
      </p:sp>
      <p:sp>
        <p:nvSpPr>
          <p:cNvPr id="3" name="Subtitlu 2"/>
          <p:cNvSpPr>
            <a:spLocks noGrp="1"/>
          </p:cNvSpPr>
          <p:nvPr>
            <p:ph type="subTitle" idx="1"/>
          </p:nvPr>
        </p:nvSpPr>
        <p:spPr/>
        <p:txBody>
          <a:bodyPr/>
          <a:lstStyle/>
          <a:p>
            <a:pPr algn="l"/>
            <a:r>
              <a:rPr lang="en-US" sz="8800" b="1" i="1" dirty="0" smtClean="0">
                <a:solidFill>
                  <a:srgbClr val="FF0000"/>
                </a:solidFill>
                <a:latin typeface="Chiller" pitchFamily="82" charset="0"/>
              </a:rPr>
              <a:t>A </a:t>
            </a:r>
            <a:r>
              <a:rPr lang="en-US" sz="8800" b="1" i="1" dirty="0" err="1" smtClean="0">
                <a:solidFill>
                  <a:srgbClr val="FF0000"/>
                </a:solidFill>
                <a:latin typeface="Chiller" pitchFamily="82" charset="0"/>
              </a:rPr>
              <a:t>Barátság</a:t>
            </a:r>
            <a:endParaRPr lang="en-US" sz="8800" b="1" i="1" dirty="0" smtClean="0">
              <a:solidFill>
                <a:srgbClr val="FF0000"/>
              </a:solidFill>
              <a:latin typeface="Chiller" pitchFamily="82" charset="0"/>
            </a:endParaRPr>
          </a:p>
          <a:p>
            <a:endParaRPr lang="th-TH"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graphicFrame>
        <p:nvGraphicFramePr>
          <p:cNvPr id="6" name="Substituent conținut 5"/>
          <p:cNvGraphicFramePr>
            <a:graphicFrameLocks noGrp="1"/>
          </p:cNvGraphicFramePr>
          <p:nvPr>
            <p:ph idx="1"/>
          </p:nvPr>
        </p:nvGraphicFramePr>
        <p:xfrm>
          <a:off x="457200" y="1882775"/>
          <a:ext cx="82296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a:effectLst/>
        </p:spPr>
        <p:txBody>
          <a:bodyPr>
            <a:normAutofit fontScale="92500" lnSpcReduction="20000"/>
          </a:bodyPr>
          <a:lstStyle/>
          <a:p>
            <a:r>
              <a:rPr lang="hu-HU" dirty="0" smtClean="0"/>
              <a:t>A barátság egy összetett, támogató emberi viszony. Tartalma és meghatározása koronként és kultúránként eltérő, valamint az alanyok társadalmi helyzete és személyiségjegyei is befolyásolják. A barátság egyéni vonatkozásban lelki, vagyis érzelmi, anyagi és kognitív erőforrás. A </a:t>
            </a:r>
            <a:r>
              <a:rPr lang="hu-HU" b="1" dirty="0" smtClean="0"/>
              <a:t>barátság</a:t>
            </a:r>
            <a:r>
              <a:rPr lang="hu-HU" dirty="0" smtClean="0"/>
              <a:t> az egyik emberi kapcsolat, mely emberek között alakul ki több örömteli találkozás, beszélgetés által. Jellemzi a kölcsönös elfogadás, rokonszenv, szeretet, bizalom, szövetség, együttérző képesség, nyitottság, törődés.</a:t>
            </a:r>
            <a:endParaRPr lang="hu-H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27" presetClass="emph" presetSubtype="0" fill="hold" nodeType="clickEffect">
                                  <p:stCondLst>
                                    <p:cond delay="0"/>
                                  </p:stCondLst>
                                  <p:childTnLst>
                                    <p:animClr clrSpc="rgb" dir="cw">
                                      <p:cBhvr override="childStyle">
                                        <p:cTn id="10" dur="250" autoRev="1" fill="hold"/>
                                        <p:tgtEl>
                                          <p:spTgt spid="3">
                                            <p:txEl>
                                              <p:pRg st="0" end="0"/>
                                            </p:txEl>
                                          </p:spTgt>
                                        </p:tgtEl>
                                        <p:attrNameLst>
                                          <p:attrName>style.color</p:attrName>
                                        </p:attrNameLst>
                                      </p:cBhvr>
                                      <p:to>
                                        <a:schemeClr val="bg1"/>
                                      </p:to>
                                    </p:animClr>
                                    <p:animClr clrSpc="rgb" dir="cw">
                                      <p:cBhvr>
                                        <p:cTn id="11" dur="250" autoRev="1" fill="hold"/>
                                        <p:tgtEl>
                                          <p:spTgt spid="3">
                                            <p:txEl>
                                              <p:pRg st="0" end="0"/>
                                            </p:txEl>
                                          </p:spTgt>
                                        </p:tgtEl>
                                        <p:attrNameLst>
                                          <p:attrName>fillcolor</p:attrName>
                                        </p:attrNameLst>
                                      </p:cBhvr>
                                      <p:to>
                                        <a:schemeClr val="bg1"/>
                                      </p:to>
                                    </p:animClr>
                                    <p:set>
                                      <p:cBhvr>
                                        <p:cTn id="12" dur="250" autoRev="1" fill="hold"/>
                                        <p:tgtEl>
                                          <p:spTgt spid="3">
                                            <p:txEl>
                                              <p:pRg st="0" end="0"/>
                                            </p:txEl>
                                          </p:spTgt>
                                        </p:tgtEl>
                                        <p:attrNameLst>
                                          <p:attrName>fill.type</p:attrName>
                                        </p:attrNameLst>
                                      </p:cBhvr>
                                      <p:to>
                                        <p:strVal val="solid"/>
                                      </p:to>
                                    </p:set>
                                    <p:set>
                                      <p:cBhvr>
                                        <p:cTn id="13" dur="250" autoRev="1" fill="hold"/>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lstStyle/>
          <a:p>
            <a:pPr algn="ctr"/>
            <a:endParaRPr lang="hu-HU" dirty="0" smtClean="0"/>
          </a:p>
          <a:p>
            <a:pPr algn="ctr"/>
            <a:endParaRPr lang="hu-HU" dirty="0" smtClean="0"/>
          </a:p>
          <a:p>
            <a:pPr algn="ctr"/>
            <a:r>
              <a:rPr lang="hu-HU" sz="4000" dirty="0" smtClean="0">
                <a:solidFill>
                  <a:schemeClr val="accent3">
                    <a:lumMod val="60000"/>
                    <a:lumOff val="40000"/>
                  </a:schemeClr>
                </a:solidFill>
                <a:latin typeface="Algerian" pitchFamily="82" charset="0"/>
              </a:rPr>
              <a:t>A barátság a legszebb dolog a világon, de mikor elhagynak, a legfájdalmasabb is.</a:t>
            </a:r>
          </a:p>
          <a:p>
            <a:endParaRPr lang="th-TH"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nodeType="clickEffect">
                                  <p:stCondLst>
                                    <p:cond delay="0"/>
                                  </p:stCondLst>
                                  <p:childTnLst>
                                    <p:animEffect transition="out" filter="diamond(in)">
                                      <p:cBhvr>
                                        <p:cTn id="6" dur="2000"/>
                                        <p:tgtEl>
                                          <p:spTgt spid="3">
                                            <p:txEl>
                                              <p:pRg st="2" end="2"/>
                                            </p:txEl>
                                          </p:spTgt>
                                        </p:tgtEl>
                                      </p:cBhvr>
                                    </p:animEffect>
                                    <p:set>
                                      <p:cBhvr>
                                        <p:cTn id="7" dur="1" fill="hold">
                                          <p:stCondLst>
                                            <p:cond delay="19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fontScale="90000"/>
          </a:bodyPr>
          <a:lstStyle/>
          <a:p>
            <a:r>
              <a:rPr lang="en-US" b="1" dirty="0" smtClean="0"/>
              <a:t>KELL A BARÁTSÁG</a:t>
            </a:r>
            <a:br>
              <a:rPr lang="en-US" b="1" dirty="0" smtClean="0"/>
            </a:br>
            <a:r>
              <a:rPr lang="en-US" b="1" dirty="0" smtClean="0"/>
              <a:t>mini</a:t>
            </a:r>
            <a:br>
              <a:rPr lang="en-US" b="1" dirty="0" smtClean="0"/>
            </a:br>
            <a:endParaRPr lang="th-TH" dirty="0"/>
          </a:p>
        </p:txBody>
      </p:sp>
      <p:sp>
        <p:nvSpPr>
          <p:cNvPr id="3" name="Substituent conținut 2"/>
          <p:cNvSpPr>
            <a:spLocks noGrp="1"/>
          </p:cNvSpPr>
          <p:nvPr>
            <p:ph idx="1"/>
          </p:nvPr>
        </p:nvSpPr>
        <p:spPr/>
        <p:txBody>
          <a:bodyPr numCol="2">
            <a:normAutofit fontScale="40000" lnSpcReduction="20000"/>
          </a:bodyPr>
          <a:lstStyle/>
          <a:p>
            <a:endParaRPr lang="hu-HU" dirty="0" smtClean="0"/>
          </a:p>
          <a:p>
            <a:r>
              <a:rPr lang="hu-HU" sz="3400" dirty="0" smtClean="0">
                <a:solidFill>
                  <a:schemeClr val="tx1">
                    <a:lumMod val="95000"/>
                  </a:schemeClr>
                </a:solidFill>
              </a:rPr>
              <a:t>Folyók partján kavicsokat pörgettünk,</a:t>
            </a:r>
            <a:br>
              <a:rPr lang="hu-HU" sz="3400" dirty="0" smtClean="0">
                <a:solidFill>
                  <a:schemeClr val="tx1">
                    <a:lumMod val="95000"/>
                  </a:schemeClr>
                </a:solidFill>
              </a:rPr>
            </a:br>
            <a:r>
              <a:rPr lang="hu-HU" sz="3400" dirty="0" smtClean="0">
                <a:solidFill>
                  <a:schemeClr val="tx1">
                    <a:lumMod val="95000"/>
                  </a:schemeClr>
                </a:solidFill>
              </a:rPr>
              <a:t>barátom ugye emlékszel.</a:t>
            </a:r>
            <a:br>
              <a:rPr lang="hu-HU" sz="3400" dirty="0" smtClean="0">
                <a:solidFill>
                  <a:schemeClr val="tx1">
                    <a:lumMod val="95000"/>
                  </a:schemeClr>
                </a:solidFill>
              </a:rPr>
            </a:br>
            <a:r>
              <a:rPr lang="hu-HU" sz="3400" dirty="0" smtClean="0">
                <a:solidFill>
                  <a:schemeClr val="tx1">
                    <a:lumMod val="95000"/>
                  </a:schemeClr>
                </a:solidFill>
              </a:rPr>
              <a:t>Azok voltak a szép napok,</a:t>
            </a:r>
            <a:br>
              <a:rPr lang="hu-HU" sz="3400" dirty="0" smtClean="0">
                <a:solidFill>
                  <a:schemeClr val="tx1">
                    <a:lumMod val="95000"/>
                  </a:schemeClr>
                </a:solidFill>
              </a:rPr>
            </a:br>
            <a:r>
              <a:rPr lang="hu-HU" sz="3400" dirty="0" smtClean="0">
                <a:solidFill>
                  <a:schemeClr val="tx1">
                    <a:lumMod val="95000"/>
                  </a:schemeClr>
                </a:solidFill>
              </a:rPr>
              <a:t>sokszor arra gondolok, hogy miért is</a:t>
            </a:r>
            <a:br>
              <a:rPr lang="hu-HU" sz="3400" dirty="0" smtClean="0">
                <a:solidFill>
                  <a:schemeClr val="tx1">
                    <a:lumMod val="95000"/>
                  </a:schemeClr>
                </a:solidFill>
              </a:rPr>
            </a:br>
            <a:r>
              <a:rPr lang="hu-HU" sz="3400" dirty="0" smtClean="0">
                <a:solidFill>
                  <a:schemeClr val="tx1">
                    <a:lumMod val="95000"/>
                  </a:schemeClr>
                </a:solidFill>
              </a:rPr>
              <a:t>múltak el, kérdezlek felelj,</a:t>
            </a:r>
            <a:br>
              <a:rPr lang="hu-HU" sz="3400" dirty="0" smtClean="0">
                <a:solidFill>
                  <a:schemeClr val="tx1">
                    <a:lumMod val="95000"/>
                  </a:schemeClr>
                </a:solidFill>
              </a:rPr>
            </a:br>
            <a:r>
              <a:rPr lang="hu-HU" sz="3400" dirty="0" smtClean="0">
                <a:solidFill>
                  <a:schemeClr val="tx1">
                    <a:lumMod val="95000"/>
                  </a:schemeClr>
                </a:solidFill>
              </a:rPr>
              <a:t>mert kell a barátság, add tovább!</a:t>
            </a:r>
            <a:br>
              <a:rPr lang="hu-HU" sz="3400" dirty="0" smtClean="0">
                <a:solidFill>
                  <a:schemeClr val="tx1">
                    <a:lumMod val="95000"/>
                  </a:schemeClr>
                </a:solidFill>
              </a:rPr>
            </a:br>
            <a:r>
              <a:rPr lang="hu-HU" sz="3400" dirty="0" smtClean="0">
                <a:solidFill>
                  <a:schemeClr val="tx1">
                    <a:lumMod val="95000"/>
                  </a:schemeClr>
                </a:solidFill>
              </a:rPr>
              <a:t>Kell a barátság, hej add tovább!</a:t>
            </a:r>
            <a:br>
              <a:rPr lang="hu-HU" sz="3400" dirty="0" smtClean="0">
                <a:solidFill>
                  <a:schemeClr val="tx1">
                    <a:lumMod val="95000"/>
                  </a:schemeClr>
                </a:solidFill>
              </a:rPr>
            </a:br>
            <a:r>
              <a:rPr lang="hu-HU" sz="3400" dirty="0" smtClean="0">
                <a:solidFill>
                  <a:schemeClr val="tx1">
                    <a:lumMod val="95000"/>
                  </a:schemeClr>
                </a:solidFill>
              </a:rPr>
              <a:t>Emlékszel-e a régi lányokra,</a:t>
            </a:r>
            <a:br>
              <a:rPr lang="hu-HU" sz="3400" dirty="0" smtClean="0">
                <a:solidFill>
                  <a:schemeClr val="tx1">
                    <a:lumMod val="95000"/>
                  </a:schemeClr>
                </a:solidFill>
              </a:rPr>
            </a:br>
            <a:r>
              <a:rPr lang="hu-HU" sz="3400" dirty="0" smtClean="0">
                <a:solidFill>
                  <a:schemeClr val="tx1">
                    <a:lumMod val="95000"/>
                  </a:schemeClr>
                </a:solidFill>
              </a:rPr>
              <a:t>barátom kell, hogy emlékezz.</a:t>
            </a:r>
            <a:br>
              <a:rPr lang="hu-HU" sz="3400" dirty="0" smtClean="0">
                <a:solidFill>
                  <a:schemeClr val="tx1">
                    <a:lumMod val="95000"/>
                  </a:schemeClr>
                </a:solidFill>
              </a:rPr>
            </a:br>
            <a:r>
              <a:rPr lang="hu-HU" sz="3400" dirty="0" smtClean="0">
                <a:solidFill>
                  <a:schemeClr val="tx1">
                    <a:lumMod val="95000"/>
                  </a:schemeClr>
                </a:solidFill>
              </a:rPr>
              <a:t>Arcukba fújta a szél a hajukat,</a:t>
            </a:r>
            <a:br>
              <a:rPr lang="hu-HU" sz="3400" dirty="0" smtClean="0">
                <a:solidFill>
                  <a:schemeClr val="tx1">
                    <a:lumMod val="95000"/>
                  </a:schemeClr>
                </a:solidFill>
              </a:rPr>
            </a:br>
            <a:r>
              <a:rPr lang="hu-HU" sz="3400" dirty="0" smtClean="0">
                <a:solidFill>
                  <a:schemeClr val="tx1">
                    <a:lumMod val="95000"/>
                  </a:schemeClr>
                </a:solidFill>
              </a:rPr>
              <a:t>barátom ugye emlékszel,</a:t>
            </a:r>
            <a:br>
              <a:rPr lang="hu-HU" sz="3400" dirty="0" smtClean="0">
                <a:solidFill>
                  <a:schemeClr val="tx1">
                    <a:lumMod val="95000"/>
                  </a:schemeClr>
                </a:solidFill>
              </a:rPr>
            </a:br>
            <a:r>
              <a:rPr lang="hu-HU" sz="3400" dirty="0" smtClean="0">
                <a:solidFill>
                  <a:schemeClr val="tx1">
                    <a:lumMod val="95000"/>
                  </a:schemeClr>
                </a:solidFill>
              </a:rPr>
              <a:t>Mert azok voltak a jó idők,</a:t>
            </a:r>
            <a:br>
              <a:rPr lang="hu-HU" sz="3400" dirty="0" smtClean="0">
                <a:solidFill>
                  <a:schemeClr val="tx1">
                    <a:lumMod val="95000"/>
                  </a:schemeClr>
                </a:solidFill>
              </a:rPr>
            </a:br>
            <a:r>
              <a:rPr lang="hu-HU" sz="3400" dirty="0" smtClean="0">
                <a:solidFill>
                  <a:schemeClr val="tx1">
                    <a:lumMod val="95000"/>
                  </a:schemeClr>
                </a:solidFill>
              </a:rPr>
              <a:t>Jóban, rosszban egyenlők,</a:t>
            </a:r>
            <a:br>
              <a:rPr lang="hu-HU" sz="3400" dirty="0" smtClean="0">
                <a:solidFill>
                  <a:schemeClr val="tx1">
                    <a:lumMod val="95000"/>
                  </a:schemeClr>
                </a:solidFill>
              </a:rPr>
            </a:br>
            <a:r>
              <a:rPr lang="hu-HU" sz="3400" dirty="0" smtClean="0">
                <a:solidFill>
                  <a:schemeClr val="tx1">
                    <a:lumMod val="95000"/>
                  </a:schemeClr>
                </a:solidFill>
              </a:rPr>
              <a:t>ha ebben még hiszel, gyere újra el,</a:t>
            </a:r>
            <a:br>
              <a:rPr lang="hu-HU" sz="3400" dirty="0" smtClean="0">
                <a:solidFill>
                  <a:schemeClr val="tx1">
                    <a:lumMod val="95000"/>
                  </a:schemeClr>
                </a:solidFill>
              </a:rPr>
            </a:br>
            <a:r>
              <a:rPr lang="hu-HU" sz="3400" dirty="0" smtClean="0">
                <a:solidFill>
                  <a:schemeClr val="tx1">
                    <a:lumMod val="95000"/>
                  </a:schemeClr>
                </a:solidFill>
              </a:rPr>
              <a:t>mert kell a barátság, hej add tovább!</a:t>
            </a:r>
            <a:br>
              <a:rPr lang="hu-HU" sz="3400" dirty="0" smtClean="0">
                <a:solidFill>
                  <a:schemeClr val="tx1">
                    <a:lumMod val="95000"/>
                  </a:schemeClr>
                </a:solidFill>
              </a:rPr>
            </a:br>
            <a:r>
              <a:rPr lang="hu-HU" sz="3400" dirty="0" smtClean="0">
                <a:solidFill>
                  <a:schemeClr val="tx1">
                    <a:lumMod val="95000"/>
                  </a:schemeClr>
                </a:solidFill>
              </a:rPr>
              <a:t>Kell a barátság, hej add tovább!</a:t>
            </a:r>
            <a:br>
              <a:rPr lang="hu-HU" sz="3400" dirty="0" smtClean="0">
                <a:solidFill>
                  <a:schemeClr val="tx1">
                    <a:lumMod val="95000"/>
                  </a:schemeClr>
                </a:solidFill>
              </a:rPr>
            </a:br>
            <a:r>
              <a:rPr lang="hu-HU" sz="3400" dirty="0" smtClean="0">
                <a:solidFill>
                  <a:schemeClr val="tx1">
                    <a:lumMod val="95000"/>
                  </a:schemeClr>
                </a:solidFill>
              </a:rPr>
              <a:t>Kell a barátság, hej, add tovább!</a:t>
            </a:r>
            <a:br>
              <a:rPr lang="hu-HU" sz="3400" dirty="0" smtClean="0">
                <a:solidFill>
                  <a:schemeClr val="tx1">
                    <a:lumMod val="95000"/>
                  </a:schemeClr>
                </a:solidFill>
              </a:rPr>
            </a:br>
            <a:r>
              <a:rPr lang="hu-HU" sz="3400" dirty="0" smtClean="0">
                <a:solidFill>
                  <a:schemeClr val="tx1">
                    <a:lumMod val="95000"/>
                  </a:schemeClr>
                </a:solidFill>
              </a:rPr>
              <a:t>Kell a barátság, hej, add tovább!</a:t>
            </a:r>
            <a:br>
              <a:rPr lang="hu-HU" sz="3400" dirty="0" smtClean="0">
                <a:solidFill>
                  <a:schemeClr val="tx1">
                    <a:lumMod val="95000"/>
                  </a:schemeClr>
                </a:solidFill>
              </a:rPr>
            </a:br>
            <a:r>
              <a:rPr lang="hu-HU" sz="3400" dirty="0" smtClean="0">
                <a:solidFill>
                  <a:schemeClr val="tx1">
                    <a:lumMod val="95000"/>
                  </a:schemeClr>
                </a:solidFill>
              </a:rPr>
              <a:t>Ha néha látlak a szélvédő mögött,</a:t>
            </a:r>
            <a:br>
              <a:rPr lang="hu-HU" sz="3400" dirty="0" smtClean="0">
                <a:solidFill>
                  <a:schemeClr val="tx1">
                    <a:lumMod val="95000"/>
                  </a:schemeClr>
                </a:solidFill>
              </a:rPr>
            </a:br>
            <a:r>
              <a:rPr lang="hu-HU" sz="3400" dirty="0" smtClean="0">
                <a:solidFill>
                  <a:schemeClr val="tx1">
                    <a:lumMod val="95000"/>
                  </a:schemeClr>
                </a:solidFill>
              </a:rPr>
              <a:t>barátom miért nem emlékszel.</a:t>
            </a:r>
            <a:br>
              <a:rPr lang="hu-HU" sz="3400" dirty="0" smtClean="0">
                <a:solidFill>
                  <a:schemeClr val="tx1">
                    <a:lumMod val="95000"/>
                  </a:schemeClr>
                </a:solidFill>
              </a:rPr>
            </a:br>
            <a:r>
              <a:rPr lang="hu-HU" sz="3400" dirty="0" smtClean="0">
                <a:solidFill>
                  <a:schemeClr val="tx1">
                    <a:lumMod val="95000"/>
                  </a:schemeClr>
                </a:solidFill>
              </a:rPr>
              <a:t>Csak az útra bámulsz a két lámpa között,</a:t>
            </a:r>
            <a:br>
              <a:rPr lang="hu-HU" sz="3400" dirty="0" smtClean="0">
                <a:solidFill>
                  <a:schemeClr val="tx1">
                    <a:lumMod val="95000"/>
                  </a:schemeClr>
                </a:solidFill>
              </a:rPr>
            </a:br>
            <a:r>
              <a:rPr lang="hu-HU" sz="3400" dirty="0" smtClean="0">
                <a:solidFill>
                  <a:schemeClr val="tx1">
                    <a:lumMod val="95000"/>
                  </a:schemeClr>
                </a:solidFill>
              </a:rPr>
              <a:t>barátom miért nem emlékszel.</a:t>
            </a:r>
            <a:br>
              <a:rPr lang="hu-HU" sz="3400" dirty="0" smtClean="0">
                <a:solidFill>
                  <a:schemeClr val="tx1">
                    <a:lumMod val="95000"/>
                  </a:schemeClr>
                </a:solidFill>
              </a:rPr>
            </a:br>
            <a:r>
              <a:rPr lang="hu-HU" sz="3400" dirty="0" smtClean="0">
                <a:solidFill>
                  <a:schemeClr val="tx1">
                    <a:lumMod val="95000"/>
                  </a:schemeClr>
                </a:solidFill>
              </a:rPr>
              <a:t>Mert hová tűntek a jó napok,</a:t>
            </a:r>
            <a:br>
              <a:rPr lang="hu-HU" sz="3400" dirty="0" smtClean="0">
                <a:solidFill>
                  <a:schemeClr val="tx1">
                    <a:lumMod val="95000"/>
                  </a:schemeClr>
                </a:solidFill>
              </a:rPr>
            </a:br>
            <a:r>
              <a:rPr lang="hu-HU" sz="3400" dirty="0" smtClean="0">
                <a:solidFill>
                  <a:schemeClr val="tx1">
                    <a:lumMod val="95000"/>
                  </a:schemeClr>
                </a:solidFill>
              </a:rPr>
              <a:t>sokszor arra gondolok,</a:t>
            </a:r>
            <a:br>
              <a:rPr lang="hu-HU" sz="3400" dirty="0" smtClean="0">
                <a:solidFill>
                  <a:schemeClr val="tx1">
                    <a:lumMod val="95000"/>
                  </a:schemeClr>
                </a:solidFill>
              </a:rPr>
            </a:br>
            <a:r>
              <a:rPr lang="hu-HU" sz="3400" dirty="0" smtClean="0">
                <a:solidFill>
                  <a:schemeClr val="tx1">
                    <a:lumMod val="95000"/>
                  </a:schemeClr>
                </a:solidFill>
              </a:rPr>
              <a:t>hogy miért is múltak el, kérdezlek felelj,</a:t>
            </a:r>
            <a:br>
              <a:rPr lang="hu-HU" sz="3400" dirty="0" smtClean="0">
                <a:solidFill>
                  <a:schemeClr val="tx1">
                    <a:lumMod val="95000"/>
                  </a:schemeClr>
                </a:solidFill>
              </a:rPr>
            </a:br>
            <a:r>
              <a:rPr lang="hu-HU" sz="3400" dirty="0" smtClean="0">
                <a:solidFill>
                  <a:schemeClr val="tx1">
                    <a:lumMod val="95000"/>
                  </a:schemeClr>
                </a:solidFill>
              </a:rPr>
              <a:t>mert kell a barátság, hej, add tovább!</a:t>
            </a:r>
            <a:br>
              <a:rPr lang="hu-HU" sz="3400" dirty="0" smtClean="0">
                <a:solidFill>
                  <a:schemeClr val="tx1">
                    <a:lumMod val="95000"/>
                  </a:schemeClr>
                </a:solidFill>
              </a:rPr>
            </a:br>
            <a:r>
              <a:rPr lang="hu-HU" sz="3400" dirty="0" smtClean="0">
                <a:solidFill>
                  <a:schemeClr val="tx1">
                    <a:lumMod val="95000"/>
                  </a:schemeClr>
                </a:solidFill>
              </a:rPr>
              <a:t>Kell a barátság, hej, add tovább!</a:t>
            </a:r>
            <a:br>
              <a:rPr lang="hu-HU" sz="3400" dirty="0" smtClean="0">
                <a:solidFill>
                  <a:schemeClr val="tx1">
                    <a:lumMod val="95000"/>
                  </a:schemeClr>
                </a:solidFill>
              </a:rPr>
            </a:br>
            <a:r>
              <a:rPr lang="hu-HU" sz="3400" dirty="0" smtClean="0">
                <a:solidFill>
                  <a:schemeClr val="tx1">
                    <a:lumMod val="95000"/>
                  </a:schemeClr>
                </a:solidFill>
              </a:rPr>
              <a:t>De most elrángatlak a Tv mellől,</a:t>
            </a:r>
            <a:br>
              <a:rPr lang="hu-HU" sz="3400" dirty="0" smtClean="0">
                <a:solidFill>
                  <a:schemeClr val="tx1">
                    <a:lumMod val="95000"/>
                  </a:schemeClr>
                </a:solidFill>
              </a:rPr>
            </a:br>
            <a:r>
              <a:rPr lang="hu-HU" sz="3400" dirty="0" smtClean="0">
                <a:solidFill>
                  <a:schemeClr val="tx1">
                    <a:lumMod val="95000"/>
                  </a:schemeClr>
                </a:solidFill>
              </a:rPr>
              <a:t>barátom kell, hogy emlékezz.</a:t>
            </a:r>
            <a:br>
              <a:rPr lang="hu-HU" sz="3400" dirty="0" smtClean="0">
                <a:solidFill>
                  <a:schemeClr val="tx1">
                    <a:lumMod val="95000"/>
                  </a:schemeClr>
                </a:solidFill>
              </a:rPr>
            </a:br>
            <a:r>
              <a:rPr lang="hu-HU" sz="3400" dirty="0" smtClean="0">
                <a:solidFill>
                  <a:schemeClr val="tx1">
                    <a:lumMod val="95000"/>
                  </a:schemeClr>
                </a:solidFill>
              </a:rPr>
              <a:t>És kiveszem a volánt a kezedből,</a:t>
            </a:r>
            <a:br>
              <a:rPr lang="hu-HU" sz="3400" dirty="0" smtClean="0">
                <a:solidFill>
                  <a:schemeClr val="tx1">
                    <a:lumMod val="95000"/>
                  </a:schemeClr>
                </a:solidFill>
              </a:rPr>
            </a:br>
            <a:r>
              <a:rPr lang="hu-HU" sz="3400" dirty="0" smtClean="0">
                <a:solidFill>
                  <a:schemeClr val="tx1">
                    <a:lumMod val="95000"/>
                  </a:schemeClr>
                </a:solidFill>
              </a:rPr>
              <a:t>barátom kell, hogy emlékezz.</a:t>
            </a:r>
            <a:br>
              <a:rPr lang="hu-HU" sz="3400" dirty="0" smtClean="0">
                <a:solidFill>
                  <a:schemeClr val="tx1">
                    <a:lumMod val="95000"/>
                  </a:schemeClr>
                </a:solidFill>
              </a:rPr>
            </a:br>
            <a:r>
              <a:rPr lang="hu-HU" sz="3400" dirty="0" smtClean="0">
                <a:solidFill>
                  <a:schemeClr val="tx1">
                    <a:lumMod val="95000"/>
                  </a:schemeClr>
                </a:solidFill>
              </a:rPr>
              <a:t>És megint jönnek a jó napok,</a:t>
            </a:r>
            <a:br>
              <a:rPr lang="hu-HU" sz="3400" dirty="0" smtClean="0">
                <a:solidFill>
                  <a:schemeClr val="tx1">
                    <a:lumMod val="95000"/>
                  </a:schemeClr>
                </a:solidFill>
              </a:rPr>
            </a:br>
            <a:r>
              <a:rPr lang="hu-HU" sz="3400" dirty="0" smtClean="0">
                <a:solidFill>
                  <a:schemeClr val="tx1">
                    <a:lumMod val="95000"/>
                  </a:schemeClr>
                </a:solidFill>
              </a:rPr>
              <a:t>mert én mindig a régi maradok.</a:t>
            </a:r>
            <a:br>
              <a:rPr lang="hu-HU" sz="3400" dirty="0" smtClean="0">
                <a:solidFill>
                  <a:schemeClr val="tx1">
                    <a:lumMod val="95000"/>
                  </a:schemeClr>
                </a:solidFill>
              </a:rPr>
            </a:br>
            <a:r>
              <a:rPr lang="hu-HU" sz="3400" dirty="0" smtClean="0">
                <a:solidFill>
                  <a:schemeClr val="tx1">
                    <a:lumMod val="95000"/>
                  </a:schemeClr>
                </a:solidFill>
              </a:rPr>
              <a:t>Fogadj újra el, és őszintébb leszel,</a:t>
            </a:r>
            <a:br>
              <a:rPr lang="hu-HU" sz="3400" dirty="0" smtClean="0">
                <a:solidFill>
                  <a:schemeClr val="tx1">
                    <a:lumMod val="95000"/>
                  </a:schemeClr>
                </a:solidFill>
              </a:rPr>
            </a:br>
            <a:r>
              <a:rPr lang="hu-HU" sz="3400" dirty="0" smtClean="0">
                <a:solidFill>
                  <a:schemeClr val="tx1">
                    <a:lumMod val="95000"/>
                  </a:schemeClr>
                </a:solidFill>
              </a:rPr>
              <a:t>mert kell a barátság, add tovább!</a:t>
            </a:r>
            <a:br>
              <a:rPr lang="hu-HU" sz="3400" dirty="0" smtClean="0">
                <a:solidFill>
                  <a:schemeClr val="tx1">
                    <a:lumMod val="95000"/>
                  </a:schemeClr>
                </a:solidFill>
              </a:rPr>
            </a:br>
            <a:r>
              <a:rPr lang="hu-HU" sz="3400" dirty="0" smtClean="0">
                <a:solidFill>
                  <a:schemeClr val="tx1">
                    <a:lumMod val="95000"/>
                  </a:schemeClr>
                </a:solidFill>
              </a:rPr>
              <a:t>Hej, kell a barátság, add tovább!</a:t>
            </a:r>
            <a:br>
              <a:rPr lang="hu-HU" sz="3400" dirty="0" smtClean="0">
                <a:solidFill>
                  <a:schemeClr val="tx1">
                    <a:lumMod val="95000"/>
                  </a:schemeClr>
                </a:solidFill>
              </a:rPr>
            </a:br>
            <a:r>
              <a:rPr lang="hu-HU" sz="3400" dirty="0" smtClean="0">
                <a:solidFill>
                  <a:schemeClr val="tx1">
                    <a:lumMod val="95000"/>
                  </a:schemeClr>
                </a:solidFill>
              </a:rPr>
              <a:t>Kell a barátság, hej, add tovább!</a:t>
            </a:r>
            <a:br>
              <a:rPr lang="hu-HU" sz="3400" dirty="0" smtClean="0">
                <a:solidFill>
                  <a:schemeClr val="tx1">
                    <a:lumMod val="95000"/>
                  </a:schemeClr>
                </a:solidFill>
              </a:rPr>
            </a:br>
            <a:r>
              <a:rPr lang="hu-HU" sz="3400" dirty="0" smtClean="0">
                <a:solidFill>
                  <a:schemeClr val="tx1">
                    <a:lumMod val="95000"/>
                  </a:schemeClr>
                </a:solidFill>
              </a:rPr>
              <a:t>Kell a barátság, hej, add tovább! </a:t>
            </a:r>
          </a:p>
          <a:p>
            <a:endParaRPr lang="th-TH" sz="4000" dirty="0">
              <a:solidFill>
                <a:schemeClr val="tx1">
                  <a:lumMod val="9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hu-HU" dirty="0" smtClean="0"/>
              <a:t>                       </a:t>
            </a:r>
            <a:endParaRPr lang="th-TH" dirty="0"/>
          </a:p>
        </p:txBody>
      </p:sp>
      <p:sp>
        <p:nvSpPr>
          <p:cNvPr id="3" name="Substituent conținut 2"/>
          <p:cNvSpPr>
            <a:spLocks noGrp="1"/>
          </p:cNvSpPr>
          <p:nvPr>
            <p:ph idx="1"/>
          </p:nvPr>
        </p:nvSpPr>
        <p:spPr/>
        <p:txBody>
          <a:bodyPr/>
          <a:lstStyle/>
          <a:p>
            <a:endParaRPr lang="th-TH"/>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0" b="-8000"/>
          </a:stretch>
        </a:blipFill>
        <a:effectLst/>
      </p:bgPr>
    </p:bg>
    <p:spTree>
      <p:nvGrpSpPr>
        <p:cNvPr id="1" name=""/>
        <p:cNvGrpSpPr/>
        <p:nvPr/>
      </p:nvGrpSpPr>
      <p:grpSpPr>
        <a:xfrm>
          <a:off x="0" y="0"/>
          <a:ext cx="0" cy="0"/>
          <a:chOff x="0" y="0"/>
          <a:chExt cx="0" cy="0"/>
        </a:xfrm>
      </p:grpSpPr>
      <p:sp>
        <p:nvSpPr>
          <p:cNvPr id="4" name="Titlu 3"/>
          <p:cNvSpPr>
            <a:spLocks noGrp="1"/>
          </p:cNvSpPr>
          <p:nvPr>
            <p:ph type="title"/>
          </p:nvPr>
        </p:nvSpPr>
        <p:spPr/>
        <p:txBody>
          <a:bodyPr/>
          <a:lstStyle/>
          <a:p>
            <a:endParaRPr lang="th-TH"/>
          </a:p>
        </p:txBody>
      </p:sp>
      <p:sp>
        <p:nvSpPr>
          <p:cNvPr id="6" name="Substituent text 5"/>
          <p:cNvSpPr>
            <a:spLocks noGrp="1"/>
          </p:cNvSpPr>
          <p:nvPr>
            <p:ph type="body" sz="half" idx="2"/>
          </p:nvPr>
        </p:nvSpPr>
        <p:spPr/>
        <p:txBody>
          <a:bodyPr>
            <a:normAutofit/>
          </a:bodyPr>
          <a:lstStyle/>
          <a:p>
            <a:pPr algn="ctr"/>
            <a:r>
              <a:rPr lang="hu-HU" sz="3200" dirty="0" smtClean="0">
                <a:solidFill>
                  <a:schemeClr val="tx1">
                    <a:lumMod val="95000"/>
                  </a:schemeClr>
                </a:solidFill>
              </a:rPr>
              <a:t>A barátság örök!!!</a:t>
            </a:r>
            <a:endParaRPr lang="th-TH" sz="3200" dirty="0">
              <a:solidFill>
                <a:schemeClr val="tx1">
                  <a:lumMod val="95000"/>
                </a:schemeClr>
              </a:solidFill>
            </a:endParaRP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u 4"/>
          <p:cNvSpPr>
            <a:spLocks noGrp="1"/>
          </p:cNvSpPr>
          <p:nvPr>
            <p:ph type="ctrTitle"/>
          </p:nvPr>
        </p:nvSpPr>
        <p:spPr/>
        <p:txBody>
          <a:bodyPr/>
          <a:lstStyle/>
          <a:p>
            <a:endParaRPr lang="th-TH"/>
          </a:p>
        </p:txBody>
      </p:sp>
      <p:sp>
        <p:nvSpPr>
          <p:cNvPr id="6" name="Subtitlu 5"/>
          <p:cNvSpPr>
            <a:spLocks noGrp="1"/>
          </p:cNvSpPr>
          <p:nvPr>
            <p:ph type="subTitle" idx="1"/>
          </p:nvPr>
        </p:nvSpPr>
        <p:spPr/>
        <p:txBody>
          <a:bodyPr/>
          <a:lstStyle/>
          <a:p>
            <a:endParaRPr lang="th-TH"/>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0000" r="-20000"/>
          </a:stretch>
        </a:blipFill>
        <a:effectLst/>
      </p:bgPr>
    </p:bg>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normAutofit/>
          </a:bodyPr>
          <a:lstStyle/>
          <a:p>
            <a:endParaRPr lang="hu-HU" sz="1600" dirty="0" smtClean="0"/>
          </a:p>
          <a:p>
            <a:r>
              <a:rPr lang="hu-HU" sz="3200" dirty="0" smtClean="0"/>
              <a:t>Már minden helyen kerestelek, ahol nem vagy, csak azt a helyet nem találom, ahol vagy. Csak azt tudom, hogy ott vagy, ahol én nem vagyok. De hol vagyok én? Azt kívánom, bár itt lennél, hogy megmondd. Esetleg ha nagyon-nagyon erősen kívánnám, akkor itt lennél?</a:t>
            </a:r>
          </a:p>
          <a:p>
            <a:endParaRPr lang="th-TH"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xEl>
                                              <p:pRg st="1" end="1"/>
                                            </p:txEl>
                                          </p:spTgt>
                                        </p:tgtEl>
                                      </p:cBhvr>
                                    </p:animEffect>
                                    <p:animScale>
                                      <p:cBhvr>
                                        <p:cTn id="7" dur="250" autoRev="1" fill="hold"/>
                                        <p:tgtEl>
                                          <p:spTgt spid="3">
                                            <p:txEl>
                                              <p:pRg st="1" end="1"/>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267494"/>
            <a:ext cx="8305800" cy="2551906"/>
          </a:xfrm>
        </p:spPr>
        <p:txBody>
          <a:bodyPr>
            <a:normAutofit fontScale="90000"/>
          </a:bodyPr>
          <a:lstStyle/>
          <a:p>
            <a:r>
              <a:rPr lang="hu-HU" sz="2800" dirty="0" smtClean="0">
                <a:solidFill>
                  <a:schemeClr val="tx1"/>
                </a:solidFill>
                <a:latin typeface="Calibri" pitchFamily="34" charset="0"/>
                <a:cs typeface="Aharoni" pitchFamily="2" charset="-79"/>
              </a:rPr>
              <a:t>“Barát az, akinek az ember kiöntheti szíve teljes tartalmát, és darabokra apríthatja, tudva, hogy a leggyengédebb kezek fogják megrostálni; megőrzik belőle azt, amit érdemes megőrizni, a maradékot pedig egy gyengéd, szeretetteljes lehelet fogja tovafújni.” (</a:t>
            </a:r>
            <a:r>
              <a:rPr lang="hu-HU" sz="2800" b="1" dirty="0" smtClean="0">
                <a:solidFill>
                  <a:schemeClr val="tx1"/>
                </a:solidFill>
                <a:latin typeface="Calibri" pitchFamily="34" charset="0"/>
                <a:cs typeface="Aharoni" pitchFamily="2" charset="-79"/>
              </a:rPr>
              <a:t>arab mondás</a:t>
            </a:r>
            <a:r>
              <a:rPr lang="hu-HU" sz="2800" dirty="0" smtClean="0">
                <a:solidFill>
                  <a:schemeClr val="tx1"/>
                </a:solidFill>
                <a:latin typeface="Calibri" pitchFamily="34" charset="0"/>
                <a:cs typeface="Aharoni" pitchFamily="2" charset="-79"/>
              </a:rPr>
              <a:t>)</a:t>
            </a:r>
            <a:br>
              <a:rPr lang="hu-HU" sz="2800" dirty="0" smtClean="0">
                <a:solidFill>
                  <a:schemeClr val="tx1"/>
                </a:solidFill>
                <a:latin typeface="Calibri" pitchFamily="34" charset="0"/>
                <a:cs typeface="Aharoni" pitchFamily="2" charset="-79"/>
              </a:rPr>
            </a:br>
            <a:r>
              <a:rPr lang="hu-HU" sz="2800" dirty="0" smtClean="0">
                <a:solidFill>
                  <a:schemeClr val="tx1"/>
                </a:solidFill>
                <a:latin typeface="Calibri" pitchFamily="34" charset="0"/>
                <a:cs typeface="Aharoni" pitchFamily="2" charset="-79"/>
              </a:rPr>
              <a:t> </a:t>
            </a:r>
            <a:r>
              <a:rPr lang="hu-HU" sz="1100" dirty="0" smtClean="0"/>
              <a:t/>
            </a:r>
            <a:br>
              <a:rPr lang="hu-HU" sz="1100" dirty="0" smtClean="0"/>
            </a:br>
            <a:endParaRPr lang="th-TH" sz="1100" dirty="0"/>
          </a:p>
        </p:txBody>
      </p:sp>
      <p:pic>
        <p:nvPicPr>
          <p:cNvPr id="4" name="Substituent conținut 3" descr="mim-10.jpg"/>
          <p:cNvPicPr>
            <a:picLocks noGrp="1" noChangeAspect="1"/>
          </p:cNvPicPr>
          <p:nvPr>
            <p:ph idx="1"/>
          </p:nvPr>
        </p:nvPicPr>
        <p:blipFill>
          <a:blip r:embed="rId2" cstate="print"/>
          <a:stretch>
            <a:fillRect/>
          </a:stretch>
        </p:blipFill>
        <p:spPr>
          <a:xfrm>
            <a:off x="1701800" y="2371725"/>
            <a:ext cx="5740400" cy="3594100"/>
          </a:xfr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pic>
        <p:nvPicPr>
          <p:cNvPr id="6" name="Substituent conținut 5" descr="Ajandekdoboz_rozsakkal.gif"/>
          <p:cNvPicPr>
            <a:picLocks noGrp="1" noChangeAspect="1"/>
          </p:cNvPicPr>
          <p:nvPr>
            <p:ph idx="1"/>
          </p:nvPr>
        </p:nvPicPr>
        <p:blipFill>
          <a:blip r:embed="rId2" cstate="print"/>
          <a:stretch>
            <a:fillRect/>
          </a:stretch>
        </p:blipFill>
        <p:spPr>
          <a:xfrm>
            <a:off x="2928937" y="2368550"/>
            <a:ext cx="3286125" cy="3600450"/>
          </a:xfrm>
        </p:spPr>
      </p:pic>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normAutofit fontScale="55000" lnSpcReduction="20000"/>
          </a:bodyPr>
          <a:lstStyle/>
          <a:p>
            <a:r>
              <a:rPr lang="hu-HU" sz="5100" b="1" i="1" dirty="0" smtClean="0">
                <a:solidFill>
                  <a:srgbClr val="00FF00"/>
                </a:solidFill>
                <a:latin typeface="Dotum" pitchFamily="34" charset="-127"/>
                <a:ea typeface="Dotum" pitchFamily="34" charset="-127"/>
              </a:rPr>
              <a:t>"A magányban, a betegségben, a zûrzavarban - a barátság puszta gondolata is tehetővé teszi a túlélést, még ha barátunknak nem is áll hatalmában segíteni bennünket. Elég a tudat, hogy ő létezik. A barátságot nem halványítja el a távolság vagy az idő, a börtön vagy a háború, a szenvedés vagy a súlyos csend. Éppen ezekben a dolgokban gyökeredzik a legmélyebben. És ilyen talajból bontja ki legszebb virágait."</a:t>
            </a:r>
            <a:r>
              <a:rPr lang="hu-HU" dirty="0" smtClean="0"/>
              <a:t/>
            </a:r>
            <a:br>
              <a:rPr lang="hu-HU" dirty="0" smtClean="0"/>
            </a:br>
            <a:r>
              <a:rPr lang="hu-HU" dirty="0" smtClean="0"/>
              <a:t/>
            </a:r>
            <a:br>
              <a:rPr lang="hu-HU" dirty="0" smtClean="0"/>
            </a:br>
            <a:r>
              <a:rPr lang="hu-HU" dirty="0" smtClean="0"/>
              <a:t/>
            </a:r>
            <a:br>
              <a:rPr lang="hu-HU" dirty="0" smtClean="0"/>
            </a:br>
            <a:endParaRPr lang="th-TH"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6000" b="-46000"/>
          </a:stretch>
        </a:blipFill>
        <a:effectLst/>
      </p:bgPr>
    </p:bg>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dirty="0"/>
          </a:p>
        </p:txBody>
      </p:sp>
      <p:sp>
        <p:nvSpPr>
          <p:cNvPr id="3" name="Substituent conținut 2"/>
          <p:cNvSpPr>
            <a:spLocks noGrp="1"/>
          </p:cNvSpPr>
          <p:nvPr>
            <p:ph idx="1"/>
          </p:nvPr>
        </p:nvSpPr>
        <p:spPr/>
        <p:txBody>
          <a:bodyPr/>
          <a:lstStyle/>
          <a:p>
            <a:endParaRPr lang="th-TH" dirty="0"/>
          </a:p>
        </p:txBody>
      </p:sp>
    </p:spTree>
  </p:cSld>
  <p:clrMapOvr>
    <a:masterClrMapping/>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7000" r="-7000"/>
          </a:stretch>
        </a:blipFill>
        <a:effectLst/>
      </p:bgPr>
    </p:bg>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hu-HU" dirty="0" smtClean="0"/>
              <a:t/>
            </a:r>
            <a:br>
              <a:rPr lang="hu-HU" dirty="0" smtClean="0"/>
            </a:br>
            <a:r>
              <a:rPr lang="hu-HU" dirty="0" smtClean="0"/>
              <a:t>A </a:t>
            </a:r>
            <a:r>
              <a:rPr lang="en-US" dirty="0" err="1" smtClean="0"/>
              <a:t>barátság</a:t>
            </a:r>
            <a:r>
              <a:rPr lang="hu-HU" dirty="0" smtClean="0"/>
              <a:t> tipusai:</a:t>
            </a:r>
            <a:endParaRPr lang="th-TH" dirty="0"/>
          </a:p>
        </p:txBody>
      </p:sp>
      <p:graphicFrame>
        <p:nvGraphicFramePr>
          <p:cNvPr id="4" name="Substituent conținut 3"/>
          <p:cNvGraphicFramePr>
            <a:graphicFrameLocks noGrp="1"/>
          </p:cNvGraphicFramePr>
          <p:nvPr>
            <p:ph idx="1"/>
          </p:nvPr>
        </p:nvGraphicFramePr>
        <p:xfrm>
          <a:off x="381000" y="2765426"/>
          <a:ext cx="8229600" cy="40925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5" name="Substituent conținut 4"/>
          <p:cNvSpPr>
            <a:spLocks noGrp="1"/>
          </p:cNvSpPr>
          <p:nvPr>
            <p:ph idx="1"/>
          </p:nvPr>
        </p:nvSpPr>
        <p:spPr/>
        <p:txBody>
          <a:bodyPr>
            <a:normAutofit/>
          </a:bodyPr>
          <a:lstStyle/>
          <a:p>
            <a:r>
              <a:rPr lang="hu-HU" sz="5400" dirty="0" smtClean="0">
                <a:solidFill>
                  <a:srgbClr val="FF0000"/>
                </a:solidFill>
              </a:rPr>
              <a:t>A barat az, aki megerti a multad, hisz a jovodben es elfogad annak, aki vagy.</a:t>
            </a:r>
            <a:endParaRPr lang="th-TH" sz="5400"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7000" b="-7000"/>
          </a:stretch>
        </a:blipFill>
        <a:effectLst/>
      </p:bgPr>
    </p:bg>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5" name="Substituent conținut 4"/>
          <p:cNvSpPr>
            <a:spLocks noGrp="1"/>
          </p:cNvSpPr>
          <p:nvPr>
            <p:ph idx="1"/>
          </p:nvPr>
        </p:nvSpPr>
        <p:spPr/>
        <p:txBody>
          <a:bodyPr/>
          <a:lstStyle/>
          <a:p>
            <a:pPr lvl="8"/>
            <a:r>
              <a:rPr lang="hu-HU" dirty="0" smtClean="0"/>
              <a:t>                                                                          </a:t>
            </a:r>
            <a:endParaRPr lang="th-TH"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p:txBody>
          <a:bodyPr/>
          <a:lstStyle/>
          <a:p>
            <a:r>
              <a:rPr lang="hu-HU" b="1" i="1" dirty="0" smtClean="0">
                <a:solidFill>
                  <a:schemeClr val="accent3">
                    <a:lumMod val="60000"/>
                    <a:lumOff val="40000"/>
                  </a:schemeClr>
                </a:solidFill>
              </a:rPr>
              <a:t>Sokféle barátság létezik. Vannak olyan barátok, akik minden titkukat megosztják egymással és meg is őrzik azokat. Ez a mélyebb barátság fajtája, amikor szeretjük és megbecsüljük a barátunkat. Meghallgatjuk őt, és ő is meghallgat minket. Tanulunk egymás hibáiból és tanácsot adunk a másiknak. </a:t>
            </a:r>
            <a:endParaRPr lang="hu-HU" b="1" dirty="0" smtClean="0">
              <a:solidFill>
                <a:schemeClr val="accent3">
                  <a:lumMod val="60000"/>
                  <a:lumOff val="40000"/>
                </a:schemeClr>
              </a:solidFill>
            </a:endParaRPr>
          </a:p>
          <a:p>
            <a:endParaRPr lang="th-TH"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a:p>
        </p:txBody>
      </p:sp>
      <p:sp>
        <p:nvSpPr>
          <p:cNvPr id="3" name="Substituent conținut 2"/>
          <p:cNvSpPr>
            <a:spLocks noGrp="1"/>
          </p:cNvSpPr>
          <p:nvPr>
            <p:ph idx="1"/>
          </p:nvPr>
        </p:nvSpPr>
        <p:spPr>
          <a:xfrm>
            <a:off x="304800" y="457200"/>
            <a:ext cx="8382000" cy="5997608"/>
          </a:xfrm>
        </p:spPr>
        <p:txBody>
          <a:bodyPr>
            <a:normAutofit fontScale="92500" lnSpcReduction="20000"/>
          </a:bodyPr>
          <a:lstStyle/>
          <a:p>
            <a:r>
              <a:rPr lang="hu-HU" i="1" dirty="0" smtClean="0">
                <a:solidFill>
                  <a:schemeClr val="accent1"/>
                </a:solidFill>
              </a:rPr>
              <a:t>Arra gondolok, számomra az igaz barát az, aki már régóta folyamatosan a mércém csúcsán helyezkedik el, vagy fokozatosan csak felfelé halad. Nem változik az iránya. Milyen is ő? Saját egyénisége van, és nem adja fel velem szemben csak azért, hogy szent legyen a béke. Segít, ha bajban vagyok, de nem saját erején felül. Akkor is hívhatom, ha csak ünnepelni akarok, és nem érzi, hogy ezt, muszáj viszonoznia. Megérti, ha nem érek rá, és ő is őszintén közli velem, ha zavarom éppen. Szól nekem, ha segítség kell, de nem akar ezért mindenáron hálás lenni. Bármikor, bárhol ott tudjuk folytatni, ahol abba hagytuk, akár évek múlva is, ha időközben kényszerből elváltak útjaink.</a:t>
            </a:r>
            <a:endParaRPr lang="th-TH" i="1" dirty="0">
              <a:solidFill>
                <a:schemeClr val="accent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th-TH" dirty="0"/>
          </a:p>
        </p:txBody>
      </p:sp>
      <p:graphicFrame>
        <p:nvGraphicFramePr>
          <p:cNvPr id="4" name="Substituent conținut 3"/>
          <p:cNvGraphicFramePr>
            <a:graphicFrameLocks noGrp="1"/>
          </p:cNvGraphicFramePr>
          <p:nvPr>
            <p:ph idx="1"/>
          </p:nvPr>
        </p:nvGraphicFramePr>
        <p:xfrm>
          <a:off x="1600200" y="2057400"/>
          <a:ext cx="5181600" cy="3962396"/>
        </p:xfrm>
        <a:graphic>
          <a:graphicData uri="http://schemas.openxmlformats.org/drawingml/2006/table">
            <a:tbl>
              <a:tblPr firstRow="1" bandRow="1">
                <a:tableStyleId>{F5AB1C69-6EDB-4FF4-983F-18BD219EF322}</a:tableStyleId>
              </a:tblPr>
              <a:tblGrid>
                <a:gridCol w="5181600"/>
              </a:tblGrid>
              <a:tr h="9347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800" dirty="0" smtClean="0"/>
                        <a:t>Milyen barátok</a:t>
                      </a:r>
                      <a:r>
                        <a:rPr lang="hu-HU" sz="1800" baseline="0" dirty="0" smtClean="0"/>
                        <a:t> is vannak?</a:t>
                      </a:r>
                      <a:endParaRPr lang="th-TH" sz="1800" dirty="0" smtClean="0"/>
                    </a:p>
                    <a:p>
                      <a:pPr algn="ctr"/>
                      <a:endParaRPr lang="th-TH" sz="1800" dirty="0"/>
                    </a:p>
                  </a:txBody>
                  <a:tcPr>
                    <a:lnB w="12700" cap="flat" cmpd="sng" algn="ctr">
                      <a:solidFill>
                        <a:schemeClr val="tx1"/>
                      </a:solidFill>
                      <a:prstDash val="solid"/>
                      <a:round/>
                      <a:headEnd type="none" w="med" len="med"/>
                      <a:tailEnd type="none" w="med" len="med"/>
                    </a:lnB>
                  </a:tcPr>
                </a:tc>
              </a:tr>
              <a:tr h="373909">
                <a:tc>
                  <a:txBody>
                    <a:bodyPr/>
                    <a:lstStyle/>
                    <a:p>
                      <a:pPr algn="ctr"/>
                      <a:r>
                        <a:rPr lang="hu-HU" sz="1800" dirty="0" smtClean="0"/>
                        <a:t>Jo?</a:t>
                      </a:r>
                      <a:endParaRPr lang="th-TH" sz="1800" dirty="0"/>
                    </a:p>
                  </a:txBody>
                  <a:tcPr>
                    <a:lnT w="12700" cap="flat" cmpd="sng" algn="ctr">
                      <a:solidFill>
                        <a:schemeClr val="tx1"/>
                      </a:solidFill>
                      <a:prstDash val="solid"/>
                      <a:round/>
                      <a:headEnd type="none" w="med" len="med"/>
                      <a:tailEnd type="none" w="med" len="med"/>
                    </a:lnT>
                  </a:tcPr>
                </a:tc>
              </a:tr>
              <a:tr h="379102">
                <a:tc>
                  <a:txBody>
                    <a:bodyPr/>
                    <a:lstStyle/>
                    <a:p>
                      <a:pPr algn="ctr"/>
                      <a:r>
                        <a:rPr lang="hu-HU" sz="1800" dirty="0" smtClean="0"/>
                        <a:t>Rossz?</a:t>
                      </a:r>
                      <a:endParaRPr lang="th-TH" sz="1800" dirty="0"/>
                    </a:p>
                  </a:txBody>
                  <a:tcPr/>
                </a:tc>
              </a:tr>
              <a:tr h="379102">
                <a:tc>
                  <a:txBody>
                    <a:bodyPr/>
                    <a:lstStyle/>
                    <a:p>
                      <a:pPr algn="ctr"/>
                      <a:r>
                        <a:rPr lang="hu-HU" sz="1800" dirty="0" smtClean="0"/>
                        <a:t>Kedves?</a:t>
                      </a:r>
                      <a:endParaRPr lang="th-TH" sz="1800" dirty="0"/>
                    </a:p>
                  </a:txBody>
                  <a:tcPr/>
                </a:tc>
              </a:tr>
              <a:tr h="379102">
                <a:tc>
                  <a:txBody>
                    <a:bodyPr/>
                    <a:lstStyle/>
                    <a:p>
                      <a:pPr algn="ctr"/>
                      <a:r>
                        <a:rPr lang="hu-HU" sz="1800" dirty="0" smtClean="0"/>
                        <a:t>Érdek?</a:t>
                      </a:r>
                      <a:endParaRPr lang="th-TH" sz="1800" dirty="0"/>
                    </a:p>
                  </a:txBody>
                  <a:tcPr/>
                </a:tc>
              </a:tr>
              <a:tr h="379102">
                <a:tc>
                  <a:txBody>
                    <a:bodyPr/>
                    <a:lstStyle/>
                    <a:p>
                      <a:pPr algn="ctr"/>
                      <a:r>
                        <a:rPr lang="hu-HU" sz="1800" dirty="0" smtClean="0"/>
                        <a:t>Oszinte?</a:t>
                      </a:r>
                      <a:endParaRPr lang="th-TH" sz="1800" dirty="0"/>
                    </a:p>
                  </a:txBody>
                  <a:tcPr/>
                </a:tc>
              </a:tr>
              <a:tr h="379102">
                <a:tc>
                  <a:txBody>
                    <a:bodyPr/>
                    <a:lstStyle/>
                    <a:p>
                      <a:pPr algn="ctr"/>
                      <a:r>
                        <a:rPr lang="hu-HU" sz="1800" dirty="0" smtClean="0"/>
                        <a:t>Megérto?</a:t>
                      </a:r>
                      <a:endParaRPr lang="th-TH" sz="1800" dirty="0"/>
                    </a:p>
                  </a:txBody>
                  <a:tcPr/>
                </a:tc>
              </a:tr>
              <a:tr h="379102">
                <a:tc>
                  <a:txBody>
                    <a:bodyPr/>
                    <a:lstStyle/>
                    <a:p>
                      <a:pPr algn="ctr"/>
                      <a:r>
                        <a:rPr lang="hu-HU" sz="1800" dirty="0" smtClean="0"/>
                        <a:t>Akaratos?</a:t>
                      </a:r>
                      <a:endParaRPr lang="th-TH" sz="1800" dirty="0"/>
                    </a:p>
                  </a:txBody>
                  <a:tcPr/>
                </a:tc>
              </a:tr>
              <a:tr h="379102">
                <a:tc>
                  <a:txBody>
                    <a:bodyPr/>
                    <a:lstStyle/>
                    <a:p>
                      <a:pPr algn="ctr"/>
                      <a:r>
                        <a:rPr lang="hu-HU" sz="1800" dirty="0" smtClean="0"/>
                        <a:t>Jo indulatu?</a:t>
                      </a: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6000" b="-26000"/>
          </a:stretch>
        </a:blipFill>
        <a:effectLst/>
      </p:bgPr>
    </p:bg>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smtClean="0"/>
              <a:t>                                         </a:t>
            </a:r>
            <a:endParaRPr lang="th-TH" dirty="0"/>
          </a:p>
        </p:txBody>
      </p:sp>
      <p:sp>
        <p:nvSpPr>
          <p:cNvPr id="3" name="Substituent conținut 2"/>
          <p:cNvSpPr>
            <a:spLocks noGrp="1"/>
          </p:cNvSpPr>
          <p:nvPr>
            <p:ph idx="1"/>
          </p:nvPr>
        </p:nvSpPr>
        <p:spPr/>
        <p:txBody>
          <a:bodyPr/>
          <a:lstStyle/>
          <a:p>
            <a:endParaRPr lang="th-TH"/>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ă">
  <a:themeElements>
    <a:clrScheme name="Particularizare 2">
      <a:dk1>
        <a:sysClr val="windowText" lastClr="000000"/>
      </a:dk1>
      <a:lt1>
        <a:sysClr val="window" lastClr="FFFFFF"/>
      </a:lt1>
      <a:dk2>
        <a:srgbClr val="666666"/>
      </a:dk2>
      <a:lt2>
        <a:srgbClr val="D2D2D2"/>
      </a:lt2>
      <a:accent1>
        <a:srgbClr val="FF0000"/>
      </a:accent1>
      <a:accent2>
        <a:srgbClr val="FF0000"/>
      </a:accent2>
      <a:accent3>
        <a:srgbClr val="9C007F"/>
      </a:accent3>
      <a:accent4>
        <a:srgbClr val="FF0000"/>
      </a:accent4>
      <a:accent5>
        <a:srgbClr val="FF0000"/>
      </a:accent5>
      <a:accent6>
        <a:srgbClr val="00349E"/>
      </a:accent6>
      <a:hlink>
        <a:srgbClr val="FF0000"/>
      </a:hlink>
      <a:folHlink>
        <a:srgbClr val="FF0000"/>
      </a:folHlink>
    </a:clrScheme>
    <a:fontScheme name="Vervă">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ă">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151</TotalTime>
  <Words>540</Words>
  <Application>Microsoft Office PowerPoint</Application>
  <PresentationFormat>Expunere pe ecran (4:3)</PresentationFormat>
  <Paragraphs>39</Paragraphs>
  <Slides>20</Slides>
  <Notes>0</Notes>
  <HiddenSlides>0</HiddenSlides>
  <MMClips>0</MMClips>
  <ScaleCrop>false</ScaleCrop>
  <HeadingPairs>
    <vt:vector size="4" baseType="variant">
      <vt:variant>
        <vt:lpstr>Temă</vt:lpstr>
      </vt:variant>
      <vt:variant>
        <vt:i4>1</vt:i4>
      </vt:variant>
      <vt:variant>
        <vt:lpstr>Titluri diapozitive</vt:lpstr>
      </vt:variant>
      <vt:variant>
        <vt:i4>20</vt:i4>
      </vt:variant>
    </vt:vector>
  </HeadingPairs>
  <TitlesOfParts>
    <vt:vector size="21" baseType="lpstr">
      <vt:lpstr>Vervă</vt:lpstr>
      <vt:lpstr>Prezentare PowerPoint</vt:lpstr>
      <vt:lpstr>Prezentare PowerPoint</vt:lpstr>
      <vt:lpstr> A barátság tipusai:</vt:lpstr>
      <vt:lpstr>Prezentare PowerPoint</vt:lpstr>
      <vt:lpstr>Prezentare PowerPoint</vt:lpstr>
      <vt:lpstr>Prezentare PowerPoint</vt:lpstr>
      <vt:lpstr>Prezentare PowerPoint</vt:lpstr>
      <vt:lpstr>Prezentare PowerPoint</vt:lpstr>
      <vt:lpstr>                                         </vt:lpstr>
      <vt:lpstr>Prezentare PowerPoint</vt:lpstr>
      <vt:lpstr>Prezentare PowerPoint</vt:lpstr>
      <vt:lpstr>Prezentare PowerPoint</vt:lpstr>
      <vt:lpstr>KELL A BARÁTSÁG mini </vt:lpstr>
      <vt:lpstr>                       </vt:lpstr>
      <vt:lpstr>Prezentare PowerPoint</vt:lpstr>
      <vt:lpstr>Prezentare PowerPoint</vt:lpstr>
      <vt:lpstr>Prezentare PowerPoint</vt:lpstr>
      <vt:lpstr>“Barát az, akinek az ember kiöntheti szíve teljes tartalmát, és darabokra apríthatja, tudva, hogy a leggyengédebb kezek fogják megrostálni; megőrzik belőle azt, amit érdemes megőrizni, a maradékot pedig egy gyengéd, szeretetteljes lehelet fogja tovafújni.” (arab mondás)   </vt:lpstr>
      <vt:lpstr>Prezentare PowerPoint</vt:lpstr>
      <vt:lpstr>Prezentare PowerPoint</vt:lpstr>
    </vt:vector>
  </TitlesOfParts>
  <Company>Unitate Scolara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Diapozitivul 1</dc:title>
  <dc:creator>DarkUser</dc:creator>
  <cp:lastModifiedBy>Profesor</cp:lastModifiedBy>
  <cp:revision>17</cp:revision>
  <dcterms:created xsi:type="dcterms:W3CDTF">2012-05-03T09:36:43Z</dcterms:created>
  <dcterms:modified xsi:type="dcterms:W3CDTF">2012-05-17T09:23:14Z</dcterms:modified>
</cp:coreProperties>
</file>