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4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3F88"/>
    <a:srgbClr val="96969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32" autoAdjust="0"/>
  </p:normalViewPr>
  <p:slideViewPr>
    <p:cSldViewPr>
      <p:cViewPr>
        <p:scale>
          <a:sx n="103" d="100"/>
          <a:sy n="103" d="100"/>
        </p:scale>
        <p:origin x="-20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Registru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o-R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Foaie1!$C$1</c:f>
              <c:strCache>
                <c:ptCount val="1"/>
                <c:pt idx="0">
                  <c:v>Meccs</c:v>
                </c:pt>
              </c:strCache>
            </c:strRef>
          </c:tx>
          <c:invertIfNegative val="0"/>
          <c:cat>
            <c:multiLvlStrRef>
              <c:f>Foaie1!$A$2:$B$13</c:f>
              <c:multiLvlStrCache>
                <c:ptCount val="12"/>
                <c:lvl>
                  <c:pt idx="0">
                    <c:v>Barcelona</c:v>
                  </c:pt>
                  <c:pt idx="1">
                    <c:v>Real Madrid</c:v>
                  </c:pt>
                  <c:pt idx="2">
                    <c:v>Arsenal</c:v>
                  </c:pt>
                  <c:pt idx="3">
                    <c:v>Schalke 04</c:v>
                  </c:pt>
                  <c:pt idx="4">
                    <c:v>Milan</c:v>
                  </c:pt>
                  <c:pt idx="5">
                    <c:v>M.United</c:v>
                  </c:pt>
                  <c:pt idx="6">
                    <c:v>B.Munchen</c:v>
                  </c:pt>
                  <c:pt idx="7">
                    <c:v>Internazionale</c:v>
                  </c:pt>
                  <c:pt idx="8">
                    <c:v>Atletco Madrid</c:v>
                  </c:pt>
                  <c:pt idx="9">
                    <c:v>Napoli</c:v>
                  </c:pt>
                  <c:pt idx="10">
                    <c:v>Manchester City</c:v>
                  </c:pt>
                  <c:pt idx="11">
                    <c:v>Real Madrid</c:v>
                  </c:pt>
                </c:lvl>
                <c:lvl>
                  <c:pt idx="0">
                    <c:v>L.Messi</c:v>
                  </c:pt>
                  <c:pt idx="1">
                    <c:v>C.Ronaldo</c:v>
                  </c:pt>
                  <c:pt idx="2">
                    <c:v>R.V. Persie</c:v>
                  </c:pt>
                  <c:pt idx="3">
                    <c:v>K.Huntelaar</c:v>
                  </c:pt>
                  <c:pt idx="4">
                    <c:v>Z.Ibrahimavic</c:v>
                  </c:pt>
                  <c:pt idx="5">
                    <c:v>W.Rooney</c:v>
                  </c:pt>
                  <c:pt idx="6">
                    <c:v>M.Gomez</c:v>
                  </c:pt>
                  <c:pt idx="7">
                    <c:v>D.Milito</c:v>
                  </c:pt>
                  <c:pt idx="8">
                    <c:v>R.Falcao</c:v>
                  </c:pt>
                  <c:pt idx="9">
                    <c:v>E.Cavani</c:v>
                  </c:pt>
                  <c:pt idx="10">
                    <c:v>S.Aguero</c:v>
                  </c:pt>
                  <c:pt idx="11">
                    <c:v>G.Higuain</c:v>
                  </c:pt>
                </c:lvl>
              </c:multiLvlStrCache>
            </c:multiLvlStrRef>
          </c:cat>
          <c:val>
            <c:numRef>
              <c:f>Foaie1!$C$2:$C$13</c:f>
              <c:numCache>
                <c:formatCode>General</c:formatCode>
                <c:ptCount val="12"/>
                <c:pt idx="0">
                  <c:v>36</c:v>
                </c:pt>
                <c:pt idx="1">
                  <c:v>37</c:v>
                </c:pt>
                <c:pt idx="2">
                  <c:v>37</c:v>
                </c:pt>
                <c:pt idx="3">
                  <c:v>32</c:v>
                </c:pt>
                <c:pt idx="4">
                  <c:v>31</c:v>
                </c:pt>
                <c:pt idx="5">
                  <c:v>33</c:v>
                </c:pt>
                <c:pt idx="6">
                  <c:v>33</c:v>
                </c:pt>
                <c:pt idx="7">
                  <c:v>32</c:v>
                </c:pt>
                <c:pt idx="8">
                  <c:v>33</c:v>
                </c:pt>
                <c:pt idx="9">
                  <c:v>35</c:v>
                </c:pt>
                <c:pt idx="10">
                  <c:v>33</c:v>
                </c:pt>
                <c:pt idx="11">
                  <c:v>34</c:v>
                </c:pt>
              </c:numCache>
            </c:numRef>
          </c:val>
        </c:ser>
        <c:ser>
          <c:idx val="1"/>
          <c:order val="1"/>
          <c:tx>
            <c:strRef>
              <c:f>Foaie1!$D$1</c:f>
              <c:strCache>
                <c:ptCount val="1"/>
                <c:pt idx="0">
                  <c:v>Gól</c:v>
                </c:pt>
              </c:strCache>
            </c:strRef>
          </c:tx>
          <c:invertIfNegative val="0"/>
          <c:cat>
            <c:multiLvlStrRef>
              <c:f>Foaie1!$A$2:$B$13</c:f>
              <c:multiLvlStrCache>
                <c:ptCount val="12"/>
                <c:lvl>
                  <c:pt idx="0">
                    <c:v>Barcelona</c:v>
                  </c:pt>
                  <c:pt idx="1">
                    <c:v>Real Madrid</c:v>
                  </c:pt>
                  <c:pt idx="2">
                    <c:v>Arsenal</c:v>
                  </c:pt>
                  <c:pt idx="3">
                    <c:v>Schalke 04</c:v>
                  </c:pt>
                  <c:pt idx="4">
                    <c:v>Milan</c:v>
                  </c:pt>
                  <c:pt idx="5">
                    <c:v>M.United</c:v>
                  </c:pt>
                  <c:pt idx="6">
                    <c:v>B.Munchen</c:v>
                  </c:pt>
                  <c:pt idx="7">
                    <c:v>Internazionale</c:v>
                  </c:pt>
                  <c:pt idx="8">
                    <c:v>Atletco Madrid</c:v>
                  </c:pt>
                  <c:pt idx="9">
                    <c:v>Napoli</c:v>
                  </c:pt>
                  <c:pt idx="10">
                    <c:v>Manchester City</c:v>
                  </c:pt>
                  <c:pt idx="11">
                    <c:v>Real Madrid</c:v>
                  </c:pt>
                </c:lvl>
                <c:lvl>
                  <c:pt idx="0">
                    <c:v>L.Messi</c:v>
                  </c:pt>
                  <c:pt idx="1">
                    <c:v>C.Ronaldo</c:v>
                  </c:pt>
                  <c:pt idx="2">
                    <c:v>R.V. Persie</c:v>
                  </c:pt>
                  <c:pt idx="3">
                    <c:v>K.Huntelaar</c:v>
                  </c:pt>
                  <c:pt idx="4">
                    <c:v>Z.Ibrahimavic</c:v>
                  </c:pt>
                  <c:pt idx="5">
                    <c:v>W.Rooney</c:v>
                  </c:pt>
                  <c:pt idx="6">
                    <c:v>M.Gomez</c:v>
                  </c:pt>
                  <c:pt idx="7">
                    <c:v>D.Milito</c:v>
                  </c:pt>
                  <c:pt idx="8">
                    <c:v>R.Falcao</c:v>
                  </c:pt>
                  <c:pt idx="9">
                    <c:v>E.Cavani</c:v>
                  </c:pt>
                  <c:pt idx="10">
                    <c:v>S.Aguero</c:v>
                  </c:pt>
                  <c:pt idx="11">
                    <c:v>G.Higuain</c:v>
                  </c:pt>
                </c:lvl>
              </c:multiLvlStrCache>
            </c:multiLvlStrRef>
          </c:cat>
          <c:val>
            <c:numRef>
              <c:f>Foaie1!$D$2:$D$13</c:f>
              <c:numCache>
                <c:formatCode>General</c:formatCode>
                <c:ptCount val="12"/>
                <c:pt idx="0">
                  <c:v>50</c:v>
                </c:pt>
                <c:pt idx="1">
                  <c:v>45</c:v>
                </c:pt>
                <c:pt idx="2">
                  <c:v>30</c:v>
                </c:pt>
                <c:pt idx="3">
                  <c:v>29</c:v>
                </c:pt>
                <c:pt idx="4">
                  <c:v>28</c:v>
                </c:pt>
                <c:pt idx="5">
                  <c:v>26</c:v>
                </c:pt>
                <c:pt idx="6">
                  <c:v>26</c:v>
                </c:pt>
                <c:pt idx="7">
                  <c:v>23</c:v>
                </c:pt>
                <c:pt idx="8">
                  <c:v>23</c:v>
                </c:pt>
                <c:pt idx="9">
                  <c:v>23</c:v>
                </c:pt>
                <c:pt idx="10">
                  <c:v>22</c:v>
                </c:pt>
                <c:pt idx="11">
                  <c:v>22</c:v>
                </c:pt>
              </c:numCache>
            </c:numRef>
          </c:val>
        </c:ser>
        <c:ser>
          <c:idx val="2"/>
          <c:order val="2"/>
          <c:tx>
            <c:strRef>
              <c:f>Foaie1!$E$1</c:f>
              <c:strCache>
                <c:ptCount val="1"/>
                <c:pt idx="0">
                  <c:v>Átlag</c:v>
                </c:pt>
              </c:strCache>
            </c:strRef>
          </c:tx>
          <c:invertIfNegative val="0"/>
          <c:cat>
            <c:multiLvlStrRef>
              <c:f>Foaie1!$A$2:$B$13</c:f>
              <c:multiLvlStrCache>
                <c:ptCount val="12"/>
                <c:lvl>
                  <c:pt idx="0">
                    <c:v>Barcelona</c:v>
                  </c:pt>
                  <c:pt idx="1">
                    <c:v>Real Madrid</c:v>
                  </c:pt>
                  <c:pt idx="2">
                    <c:v>Arsenal</c:v>
                  </c:pt>
                  <c:pt idx="3">
                    <c:v>Schalke 04</c:v>
                  </c:pt>
                  <c:pt idx="4">
                    <c:v>Milan</c:v>
                  </c:pt>
                  <c:pt idx="5">
                    <c:v>M.United</c:v>
                  </c:pt>
                  <c:pt idx="6">
                    <c:v>B.Munchen</c:v>
                  </c:pt>
                  <c:pt idx="7">
                    <c:v>Internazionale</c:v>
                  </c:pt>
                  <c:pt idx="8">
                    <c:v>Atletco Madrid</c:v>
                  </c:pt>
                  <c:pt idx="9">
                    <c:v>Napoli</c:v>
                  </c:pt>
                  <c:pt idx="10">
                    <c:v>Manchester City</c:v>
                  </c:pt>
                  <c:pt idx="11">
                    <c:v>Real Madrid</c:v>
                  </c:pt>
                </c:lvl>
                <c:lvl>
                  <c:pt idx="0">
                    <c:v>L.Messi</c:v>
                  </c:pt>
                  <c:pt idx="1">
                    <c:v>C.Ronaldo</c:v>
                  </c:pt>
                  <c:pt idx="2">
                    <c:v>R.V. Persie</c:v>
                  </c:pt>
                  <c:pt idx="3">
                    <c:v>K.Huntelaar</c:v>
                  </c:pt>
                  <c:pt idx="4">
                    <c:v>Z.Ibrahimavic</c:v>
                  </c:pt>
                  <c:pt idx="5">
                    <c:v>W.Rooney</c:v>
                  </c:pt>
                  <c:pt idx="6">
                    <c:v>M.Gomez</c:v>
                  </c:pt>
                  <c:pt idx="7">
                    <c:v>D.Milito</c:v>
                  </c:pt>
                  <c:pt idx="8">
                    <c:v>R.Falcao</c:v>
                  </c:pt>
                  <c:pt idx="9">
                    <c:v>E.Cavani</c:v>
                  </c:pt>
                  <c:pt idx="10">
                    <c:v>S.Aguero</c:v>
                  </c:pt>
                  <c:pt idx="11">
                    <c:v>G.Higuain</c:v>
                  </c:pt>
                </c:lvl>
              </c:multiLvlStrCache>
            </c:multiLvlStrRef>
          </c:cat>
          <c:val>
            <c:numRef>
              <c:f>Foaie1!$E$2:$E$13</c:f>
              <c:numCache>
                <c:formatCode>General</c:formatCode>
                <c:ptCount val="12"/>
                <c:pt idx="0">
                  <c:v>1.3900000000000001</c:v>
                </c:pt>
                <c:pt idx="1">
                  <c:v>1.22</c:v>
                </c:pt>
                <c:pt idx="2">
                  <c:v>0.81</c:v>
                </c:pt>
                <c:pt idx="3">
                  <c:v>0.91</c:v>
                </c:pt>
                <c:pt idx="4">
                  <c:v>0.9</c:v>
                </c:pt>
                <c:pt idx="5">
                  <c:v>0.79</c:v>
                </c:pt>
                <c:pt idx="6">
                  <c:v>0.79</c:v>
                </c:pt>
                <c:pt idx="7">
                  <c:v>0.72000000000000008</c:v>
                </c:pt>
                <c:pt idx="8">
                  <c:v>0.70000000000000007</c:v>
                </c:pt>
                <c:pt idx="9">
                  <c:v>0.66000000000000014</c:v>
                </c:pt>
                <c:pt idx="10">
                  <c:v>0.67000000000000015</c:v>
                </c:pt>
                <c:pt idx="11">
                  <c:v>0.65000000000000013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207808"/>
        <c:axId val="79291520"/>
      </c:barChart>
      <c:catAx>
        <c:axId val="79207808"/>
        <c:scaling>
          <c:orientation val="minMax"/>
        </c:scaling>
        <c:delete val="0"/>
        <c:axPos val="b"/>
        <c:majorTickMark val="out"/>
        <c:minorTickMark val="none"/>
        <c:tickLblPos val="nextTo"/>
        <c:crossAx val="79291520"/>
        <c:crosses val="autoZero"/>
        <c:auto val="1"/>
        <c:lblAlgn val="ctr"/>
        <c:lblOffset val="100"/>
        <c:noMultiLvlLbl val="0"/>
      </c:catAx>
      <c:valAx>
        <c:axId val="792915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920780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6D38B2-2941-4165-9B8F-559B0A44C0B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7189DB79-39B0-4B84-A4D2-C7D91928623D}">
      <dgm:prSet phldrT="[Text]"/>
      <dgm:spPr/>
      <dgm:t>
        <a:bodyPr/>
        <a:lstStyle/>
        <a:p>
          <a:r>
            <a:rPr lang="ro-RO" dirty="0" smtClean="0"/>
            <a:t>Holland </a:t>
          </a:r>
          <a:r>
            <a:rPr lang="ro-RO" dirty="0" err="1" smtClean="0"/>
            <a:t>bajonks</a:t>
          </a:r>
          <a:r>
            <a:rPr lang="hu-HU" dirty="0" smtClean="0"/>
            <a:t>ág</a:t>
          </a:r>
          <a:endParaRPr lang="ro-RO" dirty="0"/>
        </a:p>
      </dgm:t>
    </dgm:pt>
    <dgm:pt modelId="{0B3662E0-3126-4E8A-A1A9-4C86AA510D4F}" type="parTrans" cxnId="{67C9331E-6EFA-4E69-A7CE-42949AEF602A}">
      <dgm:prSet/>
      <dgm:spPr/>
      <dgm:t>
        <a:bodyPr/>
        <a:lstStyle/>
        <a:p>
          <a:endParaRPr lang="ro-RO"/>
        </a:p>
      </dgm:t>
    </dgm:pt>
    <dgm:pt modelId="{DE6224C0-3A39-4CE4-8F15-0ACC2D25583C}" type="sibTrans" cxnId="{67C9331E-6EFA-4E69-A7CE-42949AEF602A}">
      <dgm:prSet/>
      <dgm:spPr/>
      <dgm:t>
        <a:bodyPr/>
        <a:lstStyle/>
        <a:p>
          <a:endParaRPr lang="ro-RO"/>
        </a:p>
      </dgm:t>
    </dgm:pt>
    <dgm:pt modelId="{6E1CDA08-D694-413F-B55F-BE330663D92C}">
      <dgm:prSet phldrT="[Text]"/>
      <dgm:spPr/>
      <dgm:t>
        <a:bodyPr/>
        <a:lstStyle/>
        <a:p>
          <a:r>
            <a:rPr lang="hu-HU" dirty="0" smtClean="0"/>
            <a:t>Francia bajnokság</a:t>
          </a:r>
          <a:endParaRPr lang="ro-RO" dirty="0"/>
        </a:p>
      </dgm:t>
    </dgm:pt>
    <dgm:pt modelId="{28A57131-9269-4326-979B-CE58FC08BB27}" type="parTrans" cxnId="{AE14DF37-3E36-4046-A568-24F0B48F3F45}">
      <dgm:prSet/>
      <dgm:spPr/>
      <dgm:t>
        <a:bodyPr/>
        <a:lstStyle/>
        <a:p>
          <a:endParaRPr lang="ro-RO"/>
        </a:p>
      </dgm:t>
    </dgm:pt>
    <dgm:pt modelId="{A5A79D0B-E2E4-4EE1-BCA1-4F79B99ABBBE}" type="sibTrans" cxnId="{AE14DF37-3E36-4046-A568-24F0B48F3F45}">
      <dgm:prSet/>
      <dgm:spPr/>
      <dgm:t>
        <a:bodyPr/>
        <a:lstStyle/>
        <a:p>
          <a:endParaRPr lang="ro-RO"/>
        </a:p>
      </dgm:t>
    </dgm:pt>
    <dgm:pt modelId="{947C953F-A9C8-4864-A0B8-762822E2CBC7}">
      <dgm:prSet phldrT="[Text]"/>
      <dgm:spPr/>
      <dgm:t>
        <a:bodyPr/>
        <a:lstStyle/>
        <a:p>
          <a:r>
            <a:rPr lang="hu-HU" dirty="0" smtClean="0"/>
            <a:t>Európa bajnokság</a:t>
          </a:r>
          <a:endParaRPr lang="ro-RO" dirty="0"/>
        </a:p>
      </dgm:t>
    </dgm:pt>
    <dgm:pt modelId="{F685ED3B-D226-4153-9C81-3EAFD35CE97A}" type="parTrans" cxnId="{E64BA8DF-11B7-4C09-9290-652C2589BD2D}">
      <dgm:prSet/>
      <dgm:spPr/>
      <dgm:t>
        <a:bodyPr/>
        <a:lstStyle/>
        <a:p>
          <a:endParaRPr lang="ro-RO"/>
        </a:p>
      </dgm:t>
    </dgm:pt>
    <dgm:pt modelId="{65BB6A10-FF15-4F07-B163-81F824D3EFD3}" type="sibTrans" cxnId="{E64BA8DF-11B7-4C09-9290-652C2589BD2D}">
      <dgm:prSet/>
      <dgm:spPr/>
      <dgm:t>
        <a:bodyPr/>
        <a:lstStyle/>
        <a:p>
          <a:endParaRPr lang="ro-RO"/>
        </a:p>
      </dgm:t>
    </dgm:pt>
    <dgm:pt modelId="{999F1AD5-F35A-4B44-A6EB-79E77171F916}" type="pres">
      <dgm:prSet presAssocID="{4B6D38B2-2941-4165-9B8F-559B0A44C0B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o-RO"/>
        </a:p>
      </dgm:t>
    </dgm:pt>
    <dgm:pt modelId="{49B01E34-66E6-44F5-889F-FDBB1898874C}" type="pres">
      <dgm:prSet presAssocID="{7189DB79-39B0-4B84-A4D2-C7D91928623D}" presName="parentLin" presStyleCnt="0"/>
      <dgm:spPr/>
    </dgm:pt>
    <dgm:pt modelId="{79D75209-DC42-4A3D-93FF-F1C2939F43D9}" type="pres">
      <dgm:prSet presAssocID="{7189DB79-39B0-4B84-A4D2-C7D91928623D}" presName="parentLeftMargin" presStyleLbl="node1" presStyleIdx="0" presStyleCnt="3"/>
      <dgm:spPr/>
      <dgm:t>
        <a:bodyPr/>
        <a:lstStyle/>
        <a:p>
          <a:endParaRPr lang="ro-RO"/>
        </a:p>
      </dgm:t>
    </dgm:pt>
    <dgm:pt modelId="{1074CC3E-79BE-4270-B4BD-F9B724A1F642}" type="pres">
      <dgm:prSet presAssocID="{7189DB79-39B0-4B84-A4D2-C7D91928623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6D9EC679-2ECF-4849-BFED-F88FFF328893}" type="pres">
      <dgm:prSet presAssocID="{7189DB79-39B0-4B84-A4D2-C7D91928623D}" presName="negativeSpace" presStyleCnt="0"/>
      <dgm:spPr/>
    </dgm:pt>
    <dgm:pt modelId="{329AC2FA-A02F-4258-A6BD-E702AA154631}" type="pres">
      <dgm:prSet presAssocID="{7189DB79-39B0-4B84-A4D2-C7D91928623D}" presName="childText" presStyleLbl="conFgAcc1" presStyleIdx="0" presStyleCnt="3">
        <dgm:presLayoutVars>
          <dgm:bulletEnabled val="1"/>
        </dgm:presLayoutVars>
      </dgm:prSet>
      <dgm:spPr/>
    </dgm:pt>
    <dgm:pt modelId="{C756E212-EF95-41B7-BD29-40577056BEB1}" type="pres">
      <dgm:prSet presAssocID="{DE6224C0-3A39-4CE4-8F15-0ACC2D25583C}" presName="spaceBetweenRectangles" presStyleCnt="0"/>
      <dgm:spPr/>
    </dgm:pt>
    <dgm:pt modelId="{B3AED0E8-0AA5-4125-B68B-236D4134435C}" type="pres">
      <dgm:prSet presAssocID="{6E1CDA08-D694-413F-B55F-BE330663D92C}" presName="parentLin" presStyleCnt="0"/>
      <dgm:spPr/>
    </dgm:pt>
    <dgm:pt modelId="{E2701E17-DDDA-40EE-B650-BF104D8DC401}" type="pres">
      <dgm:prSet presAssocID="{6E1CDA08-D694-413F-B55F-BE330663D92C}" presName="parentLeftMargin" presStyleLbl="node1" presStyleIdx="0" presStyleCnt="3"/>
      <dgm:spPr/>
      <dgm:t>
        <a:bodyPr/>
        <a:lstStyle/>
        <a:p>
          <a:endParaRPr lang="ro-RO"/>
        </a:p>
      </dgm:t>
    </dgm:pt>
    <dgm:pt modelId="{AE5D5429-85D1-4AF2-8751-C9818466351A}" type="pres">
      <dgm:prSet presAssocID="{6E1CDA08-D694-413F-B55F-BE330663D92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5EC39680-F6A0-4430-8733-F5FAA9B52C68}" type="pres">
      <dgm:prSet presAssocID="{6E1CDA08-D694-413F-B55F-BE330663D92C}" presName="negativeSpace" presStyleCnt="0"/>
      <dgm:spPr/>
    </dgm:pt>
    <dgm:pt modelId="{C46FDC33-7DE6-4E73-84A2-47807AA9D76C}" type="pres">
      <dgm:prSet presAssocID="{6E1CDA08-D694-413F-B55F-BE330663D92C}" presName="childText" presStyleLbl="conFgAcc1" presStyleIdx="1" presStyleCnt="3">
        <dgm:presLayoutVars>
          <dgm:bulletEnabled val="1"/>
        </dgm:presLayoutVars>
      </dgm:prSet>
      <dgm:spPr/>
    </dgm:pt>
    <dgm:pt modelId="{39F2550A-DCA9-47CB-A401-EA88234809AB}" type="pres">
      <dgm:prSet presAssocID="{A5A79D0B-E2E4-4EE1-BCA1-4F79B99ABBBE}" presName="spaceBetweenRectangles" presStyleCnt="0"/>
      <dgm:spPr/>
    </dgm:pt>
    <dgm:pt modelId="{4B0B0E02-85F8-484B-ADB1-2C53AD8C2440}" type="pres">
      <dgm:prSet presAssocID="{947C953F-A9C8-4864-A0B8-762822E2CBC7}" presName="parentLin" presStyleCnt="0"/>
      <dgm:spPr/>
    </dgm:pt>
    <dgm:pt modelId="{C66B0593-44B3-469A-B5AF-B0A8DB6992B5}" type="pres">
      <dgm:prSet presAssocID="{947C953F-A9C8-4864-A0B8-762822E2CBC7}" presName="parentLeftMargin" presStyleLbl="node1" presStyleIdx="1" presStyleCnt="3"/>
      <dgm:spPr/>
      <dgm:t>
        <a:bodyPr/>
        <a:lstStyle/>
        <a:p>
          <a:endParaRPr lang="ro-RO"/>
        </a:p>
      </dgm:t>
    </dgm:pt>
    <dgm:pt modelId="{4FF4E306-9608-4AB5-803B-F24FB3C3B58B}" type="pres">
      <dgm:prSet presAssocID="{947C953F-A9C8-4864-A0B8-762822E2CBC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F4CB51A6-7222-40DD-937D-1DF1EE727646}" type="pres">
      <dgm:prSet presAssocID="{947C953F-A9C8-4864-A0B8-762822E2CBC7}" presName="negativeSpace" presStyleCnt="0"/>
      <dgm:spPr/>
    </dgm:pt>
    <dgm:pt modelId="{D04FAA2D-651E-4FDB-A62D-BE52EED1D66D}" type="pres">
      <dgm:prSet presAssocID="{947C953F-A9C8-4864-A0B8-762822E2CBC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A0AACA8-4108-4AE1-AB33-FECA15A2ACD2}" type="presOf" srcId="{6E1CDA08-D694-413F-B55F-BE330663D92C}" destId="{E2701E17-DDDA-40EE-B650-BF104D8DC401}" srcOrd="0" destOrd="0" presId="urn:microsoft.com/office/officeart/2005/8/layout/list1"/>
    <dgm:cxn modelId="{09B61DDF-2406-44AC-BD10-8F896A38EC6D}" type="presOf" srcId="{6E1CDA08-D694-413F-B55F-BE330663D92C}" destId="{AE5D5429-85D1-4AF2-8751-C9818466351A}" srcOrd="1" destOrd="0" presId="urn:microsoft.com/office/officeart/2005/8/layout/list1"/>
    <dgm:cxn modelId="{CDE48EA6-164C-4C43-A2D2-B91143EDBBE4}" type="presOf" srcId="{7189DB79-39B0-4B84-A4D2-C7D91928623D}" destId="{1074CC3E-79BE-4270-B4BD-F9B724A1F642}" srcOrd="1" destOrd="0" presId="urn:microsoft.com/office/officeart/2005/8/layout/list1"/>
    <dgm:cxn modelId="{AE14DF37-3E36-4046-A568-24F0B48F3F45}" srcId="{4B6D38B2-2941-4165-9B8F-559B0A44C0BB}" destId="{6E1CDA08-D694-413F-B55F-BE330663D92C}" srcOrd="1" destOrd="0" parTransId="{28A57131-9269-4326-979B-CE58FC08BB27}" sibTransId="{A5A79D0B-E2E4-4EE1-BCA1-4F79B99ABBBE}"/>
    <dgm:cxn modelId="{E64BA8DF-11B7-4C09-9290-652C2589BD2D}" srcId="{4B6D38B2-2941-4165-9B8F-559B0A44C0BB}" destId="{947C953F-A9C8-4864-A0B8-762822E2CBC7}" srcOrd="2" destOrd="0" parTransId="{F685ED3B-D226-4153-9C81-3EAFD35CE97A}" sibTransId="{65BB6A10-FF15-4F07-B163-81F824D3EFD3}"/>
    <dgm:cxn modelId="{F2867AA4-924D-4829-8A7B-F07F086F20CB}" type="presOf" srcId="{947C953F-A9C8-4864-A0B8-762822E2CBC7}" destId="{C66B0593-44B3-469A-B5AF-B0A8DB6992B5}" srcOrd="0" destOrd="0" presId="urn:microsoft.com/office/officeart/2005/8/layout/list1"/>
    <dgm:cxn modelId="{D2E10E3C-6FBD-4673-82C2-1BE1BE07DAA2}" type="presOf" srcId="{4B6D38B2-2941-4165-9B8F-559B0A44C0BB}" destId="{999F1AD5-F35A-4B44-A6EB-79E77171F916}" srcOrd="0" destOrd="0" presId="urn:microsoft.com/office/officeart/2005/8/layout/list1"/>
    <dgm:cxn modelId="{58485437-32BD-4A98-86D3-C9EB1D3E2868}" type="presOf" srcId="{7189DB79-39B0-4B84-A4D2-C7D91928623D}" destId="{79D75209-DC42-4A3D-93FF-F1C2939F43D9}" srcOrd="0" destOrd="0" presId="urn:microsoft.com/office/officeart/2005/8/layout/list1"/>
    <dgm:cxn modelId="{67C9331E-6EFA-4E69-A7CE-42949AEF602A}" srcId="{4B6D38B2-2941-4165-9B8F-559B0A44C0BB}" destId="{7189DB79-39B0-4B84-A4D2-C7D91928623D}" srcOrd="0" destOrd="0" parTransId="{0B3662E0-3126-4E8A-A1A9-4C86AA510D4F}" sibTransId="{DE6224C0-3A39-4CE4-8F15-0ACC2D25583C}"/>
    <dgm:cxn modelId="{1AA0CA8F-8A35-47AC-A390-F5C91F4F8FA5}" type="presOf" srcId="{947C953F-A9C8-4864-A0B8-762822E2CBC7}" destId="{4FF4E306-9608-4AB5-803B-F24FB3C3B58B}" srcOrd="1" destOrd="0" presId="urn:microsoft.com/office/officeart/2005/8/layout/list1"/>
    <dgm:cxn modelId="{61EDC4B2-2D1D-4982-87AF-A3BA36837173}" type="presParOf" srcId="{999F1AD5-F35A-4B44-A6EB-79E77171F916}" destId="{49B01E34-66E6-44F5-889F-FDBB1898874C}" srcOrd="0" destOrd="0" presId="urn:microsoft.com/office/officeart/2005/8/layout/list1"/>
    <dgm:cxn modelId="{D8531207-DAF5-4A06-8B0C-3DF25FD9D0CF}" type="presParOf" srcId="{49B01E34-66E6-44F5-889F-FDBB1898874C}" destId="{79D75209-DC42-4A3D-93FF-F1C2939F43D9}" srcOrd="0" destOrd="0" presId="urn:microsoft.com/office/officeart/2005/8/layout/list1"/>
    <dgm:cxn modelId="{D131EBEF-5153-4665-A7DF-589C5D580BE7}" type="presParOf" srcId="{49B01E34-66E6-44F5-889F-FDBB1898874C}" destId="{1074CC3E-79BE-4270-B4BD-F9B724A1F642}" srcOrd="1" destOrd="0" presId="urn:microsoft.com/office/officeart/2005/8/layout/list1"/>
    <dgm:cxn modelId="{E2BBCD1C-097B-48DE-BC9D-12A17F2F28C8}" type="presParOf" srcId="{999F1AD5-F35A-4B44-A6EB-79E77171F916}" destId="{6D9EC679-2ECF-4849-BFED-F88FFF328893}" srcOrd="1" destOrd="0" presId="urn:microsoft.com/office/officeart/2005/8/layout/list1"/>
    <dgm:cxn modelId="{B6351654-9EF7-453C-942D-8635902439BF}" type="presParOf" srcId="{999F1AD5-F35A-4B44-A6EB-79E77171F916}" destId="{329AC2FA-A02F-4258-A6BD-E702AA154631}" srcOrd="2" destOrd="0" presId="urn:microsoft.com/office/officeart/2005/8/layout/list1"/>
    <dgm:cxn modelId="{760FA3F9-CE26-4DD5-8130-636C47336B6C}" type="presParOf" srcId="{999F1AD5-F35A-4B44-A6EB-79E77171F916}" destId="{C756E212-EF95-41B7-BD29-40577056BEB1}" srcOrd="3" destOrd="0" presId="urn:microsoft.com/office/officeart/2005/8/layout/list1"/>
    <dgm:cxn modelId="{765D217A-6786-4A84-983F-751CBE1A0B31}" type="presParOf" srcId="{999F1AD5-F35A-4B44-A6EB-79E77171F916}" destId="{B3AED0E8-0AA5-4125-B68B-236D4134435C}" srcOrd="4" destOrd="0" presId="urn:microsoft.com/office/officeart/2005/8/layout/list1"/>
    <dgm:cxn modelId="{43F5ABA8-0087-4B9E-B5FB-39306D5941CB}" type="presParOf" srcId="{B3AED0E8-0AA5-4125-B68B-236D4134435C}" destId="{E2701E17-DDDA-40EE-B650-BF104D8DC401}" srcOrd="0" destOrd="0" presId="urn:microsoft.com/office/officeart/2005/8/layout/list1"/>
    <dgm:cxn modelId="{6C11202E-0A3E-49B3-8BA0-84A4BB8570E0}" type="presParOf" srcId="{B3AED0E8-0AA5-4125-B68B-236D4134435C}" destId="{AE5D5429-85D1-4AF2-8751-C9818466351A}" srcOrd="1" destOrd="0" presId="urn:microsoft.com/office/officeart/2005/8/layout/list1"/>
    <dgm:cxn modelId="{687F21A3-F9F1-42BC-8026-FA50F9FB5BF6}" type="presParOf" srcId="{999F1AD5-F35A-4B44-A6EB-79E77171F916}" destId="{5EC39680-F6A0-4430-8733-F5FAA9B52C68}" srcOrd="5" destOrd="0" presId="urn:microsoft.com/office/officeart/2005/8/layout/list1"/>
    <dgm:cxn modelId="{22E2D2DC-DD33-4C38-93D9-136E47FA702B}" type="presParOf" srcId="{999F1AD5-F35A-4B44-A6EB-79E77171F916}" destId="{C46FDC33-7DE6-4E73-84A2-47807AA9D76C}" srcOrd="6" destOrd="0" presId="urn:microsoft.com/office/officeart/2005/8/layout/list1"/>
    <dgm:cxn modelId="{0133A1E7-3BBC-4F0A-8D75-B9E75C9AC633}" type="presParOf" srcId="{999F1AD5-F35A-4B44-A6EB-79E77171F916}" destId="{39F2550A-DCA9-47CB-A401-EA88234809AB}" srcOrd="7" destOrd="0" presId="urn:microsoft.com/office/officeart/2005/8/layout/list1"/>
    <dgm:cxn modelId="{3F6BBAD1-C54C-456A-AE36-CA29702E39C7}" type="presParOf" srcId="{999F1AD5-F35A-4B44-A6EB-79E77171F916}" destId="{4B0B0E02-85F8-484B-ADB1-2C53AD8C2440}" srcOrd="8" destOrd="0" presId="urn:microsoft.com/office/officeart/2005/8/layout/list1"/>
    <dgm:cxn modelId="{AEA8D0F1-5E87-4C8C-A16A-E3ABD4B1BE11}" type="presParOf" srcId="{4B0B0E02-85F8-484B-ADB1-2C53AD8C2440}" destId="{C66B0593-44B3-469A-B5AF-B0A8DB6992B5}" srcOrd="0" destOrd="0" presId="urn:microsoft.com/office/officeart/2005/8/layout/list1"/>
    <dgm:cxn modelId="{68982FD1-B810-4F04-86E0-928977A21B6B}" type="presParOf" srcId="{4B0B0E02-85F8-484B-ADB1-2C53AD8C2440}" destId="{4FF4E306-9608-4AB5-803B-F24FB3C3B58B}" srcOrd="1" destOrd="0" presId="urn:microsoft.com/office/officeart/2005/8/layout/list1"/>
    <dgm:cxn modelId="{B21AB42F-4383-404F-BEAF-D9430047F10A}" type="presParOf" srcId="{999F1AD5-F35A-4B44-A6EB-79E77171F916}" destId="{F4CB51A6-7222-40DD-937D-1DF1EE727646}" srcOrd="9" destOrd="0" presId="urn:microsoft.com/office/officeart/2005/8/layout/list1"/>
    <dgm:cxn modelId="{E5A745D4-328A-479D-8FBB-1ADE728BC9C1}" type="presParOf" srcId="{999F1AD5-F35A-4B44-A6EB-79E77171F916}" destId="{D04FAA2D-651E-4FDB-A62D-BE52EED1D66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1B4BF2-B186-4862-BA48-B8076B0FA45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CB9BB449-E333-4779-BD48-3530FAF9BEB4}">
      <dgm:prSet phldrT="[Text]"/>
      <dgm:spPr/>
      <dgm:t>
        <a:bodyPr/>
        <a:lstStyle/>
        <a:p>
          <a:r>
            <a:rPr lang="hu-HU" dirty="0" smtClean="0"/>
            <a:t>El clasico</a:t>
          </a:r>
          <a:endParaRPr lang="ro-RO" dirty="0"/>
        </a:p>
      </dgm:t>
    </dgm:pt>
    <dgm:pt modelId="{114D4D3C-59F2-4DF8-96EF-4D740052270F}" type="parTrans" cxnId="{FDAE3E10-077A-4A46-BC5D-5FB920E49948}">
      <dgm:prSet/>
      <dgm:spPr/>
      <dgm:t>
        <a:bodyPr/>
        <a:lstStyle/>
        <a:p>
          <a:endParaRPr lang="ro-RO"/>
        </a:p>
      </dgm:t>
    </dgm:pt>
    <dgm:pt modelId="{7F98450F-70F3-4F68-B632-B0F37AFC2A64}" type="sibTrans" cxnId="{FDAE3E10-077A-4A46-BC5D-5FB920E49948}">
      <dgm:prSet/>
      <dgm:spPr/>
      <dgm:t>
        <a:bodyPr/>
        <a:lstStyle/>
        <a:p>
          <a:endParaRPr lang="ro-RO"/>
        </a:p>
      </dgm:t>
    </dgm:pt>
    <dgm:pt modelId="{AC46ED27-4281-4ACF-89F9-D1CFC81DFADF}">
      <dgm:prSet phldrT="[Text]"/>
      <dgm:spPr/>
      <dgm:t>
        <a:bodyPr/>
        <a:lstStyle/>
        <a:p>
          <a:r>
            <a:rPr lang="hu-HU" dirty="0" smtClean="0"/>
            <a:t>Világ bajnokság</a:t>
          </a:r>
          <a:endParaRPr lang="ro-RO" dirty="0"/>
        </a:p>
      </dgm:t>
    </dgm:pt>
    <dgm:pt modelId="{071C4C24-B106-4021-A902-B18B0958E152}" type="parTrans" cxnId="{9FBB5F04-9D8E-4857-9628-91721643FC2E}">
      <dgm:prSet/>
      <dgm:spPr/>
      <dgm:t>
        <a:bodyPr/>
        <a:lstStyle/>
        <a:p>
          <a:endParaRPr lang="ro-RO"/>
        </a:p>
      </dgm:t>
    </dgm:pt>
    <dgm:pt modelId="{E7E72D4D-F30A-4639-BE8E-DA5E4E06670C}" type="sibTrans" cxnId="{9FBB5F04-9D8E-4857-9628-91721643FC2E}">
      <dgm:prSet/>
      <dgm:spPr/>
      <dgm:t>
        <a:bodyPr/>
        <a:lstStyle/>
        <a:p>
          <a:endParaRPr lang="ro-RO"/>
        </a:p>
      </dgm:t>
    </dgm:pt>
    <dgm:pt modelId="{FDF76417-A307-480C-AB3C-7E77D0BD0F48}">
      <dgm:prSet phldrT="[Text]"/>
      <dgm:spPr/>
      <dgm:t>
        <a:bodyPr/>
        <a:lstStyle/>
        <a:p>
          <a:r>
            <a:rPr lang="hu-HU" dirty="0" smtClean="0"/>
            <a:t>Brazil kupa stb...</a:t>
          </a:r>
          <a:endParaRPr lang="ro-RO" dirty="0"/>
        </a:p>
      </dgm:t>
    </dgm:pt>
    <dgm:pt modelId="{29E88ED9-929E-4F59-8341-BD1437F47489}" type="parTrans" cxnId="{31441655-FAF0-47B9-855E-9A788C7A1116}">
      <dgm:prSet/>
      <dgm:spPr/>
      <dgm:t>
        <a:bodyPr/>
        <a:lstStyle/>
        <a:p>
          <a:endParaRPr lang="ro-RO"/>
        </a:p>
      </dgm:t>
    </dgm:pt>
    <dgm:pt modelId="{DF6C5368-5AAB-4324-A163-CFCD4B49DB42}" type="sibTrans" cxnId="{31441655-FAF0-47B9-855E-9A788C7A1116}">
      <dgm:prSet/>
      <dgm:spPr/>
      <dgm:t>
        <a:bodyPr/>
        <a:lstStyle/>
        <a:p>
          <a:endParaRPr lang="ro-RO"/>
        </a:p>
      </dgm:t>
    </dgm:pt>
    <dgm:pt modelId="{AE812B5C-523B-44A8-A545-463227FA9ECE}" type="pres">
      <dgm:prSet presAssocID="{561B4BF2-B186-4862-BA48-B8076B0FA45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o-RO"/>
        </a:p>
      </dgm:t>
    </dgm:pt>
    <dgm:pt modelId="{2D251DEC-3D9D-4A47-9A0C-4D7C348F0B1F}" type="pres">
      <dgm:prSet presAssocID="{CB9BB449-E333-4779-BD48-3530FAF9BEB4}" presName="parentLin" presStyleCnt="0"/>
      <dgm:spPr/>
    </dgm:pt>
    <dgm:pt modelId="{6F4BFA94-81F9-425B-BAA9-2C54CE67CEF8}" type="pres">
      <dgm:prSet presAssocID="{CB9BB449-E333-4779-BD48-3530FAF9BEB4}" presName="parentLeftMargin" presStyleLbl="node1" presStyleIdx="0" presStyleCnt="3"/>
      <dgm:spPr/>
      <dgm:t>
        <a:bodyPr/>
        <a:lstStyle/>
        <a:p>
          <a:endParaRPr lang="ro-RO"/>
        </a:p>
      </dgm:t>
    </dgm:pt>
    <dgm:pt modelId="{421E24DE-AF7C-4D05-9447-6EFEB0F0A3AF}" type="pres">
      <dgm:prSet presAssocID="{CB9BB449-E333-4779-BD48-3530FAF9BEB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58245F79-BBFA-4238-96EF-2216126BFBC2}" type="pres">
      <dgm:prSet presAssocID="{CB9BB449-E333-4779-BD48-3530FAF9BEB4}" presName="negativeSpace" presStyleCnt="0"/>
      <dgm:spPr/>
    </dgm:pt>
    <dgm:pt modelId="{E877D051-0A19-4044-837E-EB661FCE8BFC}" type="pres">
      <dgm:prSet presAssocID="{CB9BB449-E333-4779-BD48-3530FAF9BEB4}" presName="childText" presStyleLbl="conFgAcc1" presStyleIdx="0" presStyleCnt="3">
        <dgm:presLayoutVars>
          <dgm:bulletEnabled val="1"/>
        </dgm:presLayoutVars>
      </dgm:prSet>
      <dgm:spPr/>
    </dgm:pt>
    <dgm:pt modelId="{DC2FB111-F5D8-4EF6-A7D1-072F571D982E}" type="pres">
      <dgm:prSet presAssocID="{7F98450F-70F3-4F68-B632-B0F37AFC2A64}" presName="spaceBetweenRectangles" presStyleCnt="0"/>
      <dgm:spPr/>
    </dgm:pt>
    <dgm:pt modelId="{B7F86BDB-3DFC-4915-A5CF-9C2584046A59}" type="pres">
      <dgm:prSet presAssocID="{AC46ED27-4281-4ACF-89F9-D1CFC81DFADF}" presName="parentLin" presStyleCnt="0"/>
      <dgm:spPr/>
    </dgm:pt>
    <dgm:pt modelId="{893B44C8-74A4-4033-B6F2-04574C9E4AC1}" type="pres">
      <dgm:prSet presAssocID="{AC46ED27-4281-4ACF-89F9-D1CFC81DFADF}" presName="parentLeftMargin" presStyleLbl="node1" presStyleIdx="0" presStyleCnt="3"/>
      <dgm:spPr/>
      <dgm:t>
        <a:bodyPr/>
        <a:lstStyle/>
        <a:p>
          <a:endParaRPr lang="ro-RO"/>
        </a:p>
      </dgm:t>
    </dgm:pt>
    <dgm:pt modelId="{17B92057-308E-4791-AC27-DF9359F50960}" type="pres">
      <dgm:prSet presAssocID="{AC46ED27-4281-4ACF-89F9-D1CFC81DFAD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DD9C8D50-D393-4E5F-89F5-0F169D63317C}" type="pres">
      <dgm:prSet presAssocID="{AC46ED27-4281-4ACF-89F9-D1CFC81DFADF}" presName="negativeSpace" presStyleCnt="0"/>
      <dgm:spPr/>
    </dgm:pt>
    <dgm:pt modelId="{9B67E048-F9B2-4A97-A150-B503040FF08F}" type="pres">
      <dgm:prSet presAssocID="{AC46ED27-4281-4ACF-89F9-D1CFC81DFADF}" presName="childText" presStyleLbl="conFgAcc1" presStyleIdx="1" presStyleCnt="3">
        <dgm:presLayoutVars>
          <dgm:bulletEnabled val="1"/>
        </dgm:presLayoutVars>
      </dgm:prSet>
      <dgm:spPr/>
    </dgm:pt>
    <dgm:pt modelId="{A7D44CE0-9C02-4CF3-8903-5BB4B7E5D613}" type="pres">
      <dgm:prSet presAssocID="{E7E72D4D-F30A-4639-BE8E-DA5E4E06670C}" presName="spaceBetweenRectangles" presStyleCnt="0"/>
      <dgm:spPr/>
    </dgm:pt>
    <dgm:pt modelId="{A5849724-F70E-4991-90E5-3391ED3DDDC3}" type="pres">
      <dgm:prSet presAssocID="{FDF76417-A307-480C-AB3C-7E77D0BD0F48}" presName="parentLin" presStyleCnt="0"/>
      <dgm:spPr/>
    </dgm:pt>
    <dgm:pt modelId="{7FB5D4D6-0BD2-419B-A436-19F5F7148D40}" type="pres">
      <dgm:prSet presAssocID="{FDF76417-A307-480C-AB3C-7E77D0BD0F48}" presName="parentLeftMargin" presStyleLbl="node1" presStyleIdx="1" presStyleCnt="3"/>
      <dgm:spPr/>
      <dgm:t>
        <a:bodyPr/>
        <a:lstStyle/>
        <a:p>
          <a:endParaRPr lang="ro-RO"/>
        </a:p>
      </dgm:t>
    </dgm:pt>
    <dgm:pt modelId="{41E83004-7BA1-4A79-8453-B59E67D53253}" type="pres">
      <dgm:prSet presAssocID="{FDF76417-A307-480C-AB3C-7E77D0BD0F4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BFB350B5-518E-4630-8E0F-1D1DA596E42D}" type="pres">
      <dgm:prSet presAssocID="{FDF76417-A307-480C-AB3C-7E77D0BD0F48}" presName="negativeSpace" presStyleCnt="0"/>
      <dgm:spPr/>
    </dgm:pt>
    <dgm:pt modelId="{FA31BD23-DD81-460A-BB34-B585A575F72E}" type="pres">
      <dgm:prSet presAssocID="{FDF76417-A307-480C-AB3C-7E77D0BD0F4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D85CA91-FECB-4280-BE78-3C9C65E5B4BF}" type="presOf" srcId="{CB9BB449-E333-4779-BD48-3530FAF9BEB4}" destId="{6F4BFA94-81F9-425B-BAA9-2C54CE67CEF8}" srcOrd="0" destOrd="0" presId="urn:microsoft.com/office/officeart/2005/8/layout/list1"/>
    <dgm:cxn modelId="{31441655-FAF0-47B9-855E-9A788C7A1116}" srcId="{561B4BF2-B186-4862-BA48-B8076B0FA458}" destId="{FDF76417-A307-480C-AB3C-7E77D0BD0F48}" srcOrd="2" destOrd="0" parTransId="{29E88ED9-929E-4F59-8341-BD1437F47489}" sibTransId="{DF6C5368-5AAB-4324-A163-CFCD4B49DB42}"/>
    <dgm:cxn modelId="{69239AC9-4A8F-4946-87AC-0C4E4DC4C75A}" type="presOf" srcId="{FDF76417-A307-480C-AB3C-7E77D0BD0F48}" destId="{41E83004-7BA1-4A79-8453-B59E67D53253}" srcOrd="1" destOrd="0" presId="urn:microsoft.com/office/officeart/2005/8/layout/list1"/>
    <dgm:cxn modelId="{5CA690C8-9F89-42BC-B4FD-F50878C86083}" type="presOf" srcId="{CB9BB449-E333-4779-BD48-3530FAF9BEB4}" destId="{421E24DE-AF7C-4D05-9447-6EFEB0F0A3AF}" srcOrd="1" destOrd="0" presId="urn:microsoft.com/office/officeart/2005/8/layout/list1"/>
    <dgm:cxn modelId="{2B13E409-E9A0-4668-BA76-5194AB73F6AB}" type="presOf" srcId="{FDF76417-A307-480C-AB3C-7E77D0BD0F48}" destId="{7FB5D4D6-0BD2-419B-A436-19F5F7148D40}" srcOrd="0" destOrd="0" presId="urn:microsoft.com/office/officeart/2005/8/layout/list1"/>
    <dgm:cxn modelId="{BA67E3AB-6CAA-471E-B198-96FCEA6BC79B}" type="presOf" srcId="{AC46ED27-4281-4ACF-89F9-D1CFC81DFADF}" destId="{893B44C8-74A4-4033-B6F2-04574C9E4AC1}" srcOrd="0" destOrd="0" presId="urn:microsoft.com/office/officeart/2005/8/layout/list1"/>
    <dgm:cxn modelId="{9FBB5F04-9D8E-4857-9628-91721643FC2E}" srcId="{561B4BF2-B186-4862-BA48-B8076B0FA458}" destId="{AC46ED27-4281-4ACF-89F9-D1CFC81DFADF}" srcOrd="1" destOrd="0" parTransId="{071C4C24-B106-4021-A902-B18B0958E152}" sibTransId="{E7E72D4D-F30A-4639-BE8E-DA5E4E06670C}"/>
    <dgm:cxn modelId="{8A643AF3-5190-478B-9DC3-E38FE0DE323A}" type="presOf" srcId="{AC46ED27-4281-4ACF-89F9-D1CFC81DFADF}" destId="{17B92057-308E-4791-AC27-DF9359F50960}" srcOrd="1" destOrd="0" presId="urn:microsoft.com/office/officeart/2005/8/layout/list1"/>
    <dgm:cxn modelId="{FDAE3E10-077A-4A46-BC5D-5FB920E49948}" srcId="{561B4BF2-B186-4862-BA48-B8076B0FA458}" destId="{CB9BB449-E333-4779-BD48-3530FAF9BEB4}" srcOrd="0" destOrd="0" parTransId="{114D4D3C-59F2-4DF8-96EF-4D740052270F}" sibTransId="{7F98450F-70F3-4F68-B632-B0F37AFC2A64}"/>
    <dgm:cxn modelId="{4206EFCA-E027-4BF8-B5A0-DCE5910D18AE}" type="presOf" srcId="{561B4BF2-B186-4862-BA48-B8076B0FA458}" destId="{AE812B5C-523B-44A8-A545-463227FA9ECE}" srcOrd="0" destOrd="0" presId="urn:microsoft.com/office/officeart/2005/8/layout/list1"/>
    <dgm:cxn modelId="{A3364570-5A18-416A-81D3-057F7DC2E635}" type="presParOf" srcId="{AE812B5C-523B-44A8-A545-463227FA9ECE}" destId="{2D251DEC-3D9D-4A47-9A0C-4D7C348F0B1F}" srcOrd="0" destOrd="0" presId="urn:microsoft.com/office/officeart/2005/8/layout/list1"/>
    <dgm:cxn modelId="{5AD7EF5E-4791-45BE-8651-2D3C76BA6C19}" type="presParOf" srcId="{2D251DEC-3D9D-4A47-9A0C-4D7C348F0B1F}" destId="{6F4BFA94-81F9-425B-BAA9-2C54CE67CEF8}" srcOrd="0" destOrd="0" presId="urn:microsoft.com/office/officeart/2005/8/layout/list1"/>
    <dgm:cxn modelId="{CD310AEA-4536-462F-BD2E-938F42A57219}" type="presParOf" srcId="{2D251DEC-3D9D-4A47-9A0C-4D7C348F0B1F}" destId="{421E24DE-AF7C-4D05-9447-6EFEB0F0A3AF}" srcOrd="1" destOrd="0" presId="urn:microsoft.com/office/officeart/2005/8/layout/list1"/>
    <dgm:cxn modelId="{BA9CCBD1-890F-4EBA-9B30-F20FEB2F8486}" type="presParOf" srcId="{AE812B5C-523B-44A8-A545-463227FA9ECE}" destId="{58245F79-BBFA-4238-96EF-2216126BFBC2}" srcOrd="1" destOrd="0" presId="urn:microsoft.com/office/officeart/2005/8/layout/list1"/>
    <dgm:cxn modelId="{67FAD433-AE26-4547-A576-961A6DCE1C00}" type="presParOf" srcId="{AE812B5C-523B-44A8-A545-463227FA9ECE}" destId="{E877D051-0A19-4044-837E-EB661FCE8BFC}" srcOrd="2" destOrd="0" presId="urn:microsoft.com/office/officeart/2005/8/layout/list1"/>
    <dgm:cxn modelId="{7175029D-B010-4ADB-8922-F15F915147AE}" type="presParOf" srcId="{AE812B5C-523B-44A8-A545-463227FA9ECE}" destId="{DC2FB111-F5D8-4EF6-A7D1-072F571D982E}" srcOrd="3" destOrd="0" presId="urn:microsoft.com/office/officeart/2005/8/layout/list1"/>
    <dgm:cxn modelId="{3BFD5AFC-B0CF-4FC5-BED1-E95FCE3355A9}" type="presParOf" srcId="{AE812B5C-523B-44A8-A545-463227FA9ECE}" destId="{B7F86BDB-3DFC-4915-A5CF-9C2584046A59}" srcOrd="4" destOrd="0" presId="urn:microsoft.com/office/officeart/2005/8/layout/list1"/>
    <dgm:cxn modelId="{16AAA996-C9E0-40FE-8D00-BE2A592D6678}" type="presParOf" srcId="{B7F86BDB-3DFC-4915-A5CF-9C2584046A59}" destId="{893B44C8-74A4-4033-B6F2-04574C9E4AC1}" srcOrd="0" destOrd="0" presId="urn:microsoft.com/office/officeart/2005/8/layout/list1"/>
    <dgm:cxn modelId="{9C5A740D-58A6-41F3-BD3F-7F40F627B82A}" type="presParOf" srcId="{B7F86BDB-3DFC-4915-A5CF-9C2584046A59}" destId="{17B92057-308E-4791-AC27-DF9359F50960}" srcOrd="1" destOrd="0" presId="urn:microsoft.com/office/officeart/2005/8/layout/list1"/>
    <dgm:cxn modelId="{43A8AC23-1DA9-4777-9B5A-06A200B6CE84}" type="presParOf" srcId="{AE812B5C-523B-44A8-A545-463227FA9ECE}" destId="{DD9C8D50-D393-4E5F-89F5-0F169D63317C}" srcOrd="5" destOrd="0" presId="urn:microsoft.com/office/officeart/2005/8/layout/list1"/>
    <dgm:cxn modelId="{F2FDB73C-9EDC-40F1-A5A5-95F170DE21D1}" type="presParOf" srcId="{AE812B5C-523B-44A8-A545-463227FA9ECE}" destId="{9B67E048-F9B2-4A97-A150-B503040FF08F}" srcOrd="6" destOrd="0" presId="urn:microsoft.com/office/officeart/2005/8/layout/list1"/>
    <dgm:cxn modelId="{8128649C-918F-4BA3-90D0-373F9FF5A7EF}" type="presParOf" srcId="{AE812B5C-523B-44A8-A545-463227FA9ECE}" destId="{A7D44CE0-9C02-4CF3-8903-5BB4B7E5D613}" srcOrd="7" destOrd="0" presId="urn:microsoft.com/office/officeart/2005/8/layout/list1"/>
    <dgm:cxn modelId="{F0A048E9-2F38-4F56-B2B4-ACF8D7549248}" type="presParOf" srcId="{AE812B5C-523B-44A8-A545-463227FA9ECE}" destId="{A5849724-F70E-4991-90E5-3391ED3DDDC3}" srcOrd="8" destOrd="0" presId="urn:microsoft.com/office/officeart/2005/8/layout/list1"/>
    <dgm:cxn modelId="{2C67B146-01DD-4E21-9A5C-DD17BE64241C}" type="presParOf" srcId="{A5849724-F70E-4991-90E5-3391ED3DDDC3}" destId="{7FB5D4D6-0BD2-419B-A436-19F5F7148D40}" srcOrd="0" destOrd="0" presId="urn:microsoft.com/office/officeart/2005/8/layout/list1"/>
    <dgm:cxn modelId="{4D95761D-2573-4346-B4FC-97884BDA5B4A}" type="presParOf" srcId="{A5849724-F70E-4991-90E5-3391ED3DDDC3}" destId="{41E83004-7BA1-4A79-8453-B59E67D53253}" srcOrd="1" destOrd="0" presId="urn:microsoft.com/office/officeart/2005/8/layout/list1"/>
    <dgm:cxn modelId="{0C420862-9584-4243-BCC5-BBDA862743CB}" type="presParOf" srcId="{AE812B5C-523B-44A8-A545-463227FA9ECE}" destId="{BFB350B5-518E-4630-8E0F-1D1DA596E42D}" srcOrd="9" destOrd="0" presId="urn:microsoft.com/office/officeart/2005/8/layout/list1"/>
    <dgm:cxn modelId="{9D799D63-B713-4CEE-948D-5FE64A2D1B44}" type="presParOf" srcId="{AE812B5C-523B-44A8-A545-463227FA9ECE}" destId="{FA31BD23-DD81-460A-BB34-B585A575F72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3B7E0-206F-4AA6-AEDC-81DA22124A81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4594-5B66-476E-92AC-1677159BC16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3B7E0-206F-4AA6-AEDC-81DA22124A81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4594-5B66-476E-92AC-1677159BC16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3B7E0-206F-4AA6-AEDC-81DA22124A81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4594-5B66-476E-92AC-1677159BC16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3B7E0-206F-4AA6-AEDC-81DA22124A81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4594-5B66-476E-92AC-1677159BC16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ă liberă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3B7E0-206F-4AA6-AEDC-81DA22124A81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4594-5B66-476E-92AC-1677159BC16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3B7E0-206F-4AA6-AEDC-81DA22124A81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4594-5B66-476E-92AC-1677159BC16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3B7E0-206F-4AA6-AEDC-81DA22124A81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4594-5B66-476E-92AC-1677159BC16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3B7E0-206F-4AA6-AEDC-81DA22124A81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8" name="Substituent număr diapozitiv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C84594-5B66-476E-92AC-1677159BC169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9" name="Substituent subsol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3B7E0-206F-4AA6-AEDC-81DA22124A81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4594-5B66-476E-92AC-1677159BC16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3B7E0-206F-4AA6-AEDC-81DA22124A81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3C84594-5B66-476E-92AC-1677159BC16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293B7E0-206F-4AA6-AEDC-81DA22124A81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4594-5B66-476E-92AC-1677159BC16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ă liberă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ă liberă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293B7E0-206F-4AA6-AEDC-81DA22124A81}" type="datetimeFigureOut">
              <a:rPr lang="ro-RO" smtClean="0"/>
              <a:pPr/>
              <a:t>17.05.2012</a:t>
            </a:fld>
            <a:endParaRPr lang="ro-RO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3C84594-5B66-476E-92AC-1677159BC169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iki/UEFA-szuperkupa" TargetMode="External"/><Relationship Id="rId3" Type="http://schemas.openxmlformats.org/officeDocument/2006/relationships/hyperlink" Target="http://hu.wikipedia.org/wiki/Spanyol_labdar%C3%BAg%C3%B3kupa" TargetMode="External"/><Relationship Id="rId7" Type="http://schemas.openxmlformats.org/officeDocument/2006/relationships/hyperlink" Target="http://hu.wikipedia.org/wiki/Kupagy%C5%91ztesek_Eur%C3%B3pa-kup%C3%A1ja" TargetMode="External"/><Relationship Id="rId2" Type="http://schemas.openxmlformats.org/officeDocument/2006/relationships/hyperlink" Target="http://hu.wikipedia.org/wiki/Spanyol_labdar%C3%BAg%C3%B3-bajnoks%C3%A1g_(els%C5%91_oszt%C3%A1ly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V%C3%A1s%C3%A1rv%C3%A1rosok_kup%C3%A1ja" TargetMode="External"/><Relationship Id="rId5" Type="http://schemas.openxmlformats.org/officeDocument/2006/relationships/hyperlink" Target="http://hu.wikipedia.org/wiki/UEFA-bajnokok_lig%C3%A1ja" TargetMode="External"/><Relationship Id="rId4" Type="http://schemas.openxmlformats.org/officeDocument/2006/relationships/hyperlink" Target="http://hu.wikipedia.org/wiki/Spanyol_labdar%C3%BAg%C3%B3-szuperkupa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iki/Csapatkapit%C3%A1ny" TargetMode="External"/><Relationship Id="rId13" Type="http://schemas.openxmlformats.org/officeDocument/2006/relationships/hyperlink" Target="http://hu.wikipedia.org/wiki/Andr%C3%A9s_Iniesta" TargetMode="External"/><Relationship Id="rId18" Type="http://schemas.openxmlformats.org/officeDocument/2006/relationships/image" Target="../media/image18.png"/><Relationship Id="rId26" Type="http://schemas.openxmlformats.org/officeDocument/2006/relationships/hyperlink" Target="http://hu.wikipedia.org/wiki/Javier_Mascherano" TargetMode="External"/><Relationship Id="rId3" Type="http://schemas.openxmlformats.org/officeDocument/2006/relationships/hyperlink" Target="http://hu.wikipedia.org/wiki/H%C3%A1tv%C3%A9d" TargetMode="External"/><Relationship Id="rId21" Type="http://schemas.openxmlformats.org/officeDocument/2006/relationships/image" Target="../media/image22.png"/><Relationship Id="rId34" Type="http://schemas.openxmlformats.org/officeDocument/2006/relationships/hyperlink" Target="http://hu.wikipedia.org/wiki/Andreu_Font%C3%A0s" TargetMode="External"/><Relationship Id="rId7" Type="http://schemas.openxmlformats.org/officeDocument/2006/relationships/hyperlink" Target="http://hu.wikipedia.org/wiki/Carles_Puyol" TargetMode="External"/><Relationship Id="rId12" Type="http://schemas.openxmlformats.org/officeDocument/2006/relationships/hyperlink" Target="http://hu.wikipedia.org/wiki/David_Villa" TargetMode="External"/><Relationship Id="rId17" Type="http://schemas.openxmlformats.org/officeDocument/2006/relationships/image" Target="../media/image14.png"/><Relationship Id="rId25" Type="http://schemas.openxmlformats.org/officeDocument/2006/relationships/hyperlink" Target="http://hu.wikipedia.org/wiki/Jos%C3%A9_Manuel_Pinto" TargetMode="External"/><Relationship Id="rId33" Type="http://schemas.openxmlformats.org/officeDocument/2006/relationships/hyperlink" Target="http://hu.wikipedia.org/w/index.php?title=Isaac_Cuenca&amp;action=edit&amp;redlink=1" TargetMode="External"/><Relationship Id="rId2" Type="http://schemas.openxmlformats.org/officeDocument/2006/relationships/hyperlink" Target="http://hu.wikipedia.org/wiki/V%C3%ADctor_Vald%C3%A9s" TargetMode="External"/><Relationship Id="rId16" Type="http://schemas.openxmlformats.org/officeDocument/2006/relationships/hyperlink" Target="http://hu.wikipedia.org/wiki/Thiago_Alc%C3%A1ntara" TargetMode="External"/><Relationship Id="rId20" Type="http://schemas.openxmlformats.org/officeDocument/2006/relationships/image" Target="../media/image21.png"/><Relationship Id="rId29" Type="http://schemas.openxmlformats.org/officeDocument/2006/relationships/hyperlink" Target="http://hu.wikipedia.org/wiki/Pedro_Rodr%C3%ADguez_Ledesm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Cesc_Fabregas" TargetMode="External"/><Relationship Id="rId11" Type="http://schemas.openxmlformats.org/officeDocument/2006/relationships/hyperlink" Target="http://hu.wikipedia.org/wiki/Csat%C3%A1r_(poszt)" TargetMode="External"/><Relationship Id="rId24" Type="http://schemas.openxmlformats.org/officeDocument/2006/relationships/hyperlink" Target="http://hu.wikipedia.org/wiki/Labdar%C3%BAg%C3%B3kapus" TargetMode="External"/><Relationship Id="rId32" Type="http://schemas.openxmlformats.org/officeDocument/2006/relationships/hyperlink" Target="http://hu.wikipedia.org/wiki/%C3%89ric_Abidal" TargetMode="External"/><Relationship Id="rId5" Type="http://schemas.openxmlformats.org/officeDocument/2006/relationships/hyperlink" Target="http://hu.wikipedia.org/wiki/Gerard_Piqu%C3%A9" TargetMode="External"/><Relationship Id="rId15" Type="http://schemas.openxmlformats.org/officeDocument/2006/relationships/hyperlink" Target="http://hu.wikipedia.org/wiki/Lionel_Messi" TargetMode="External"/><Relationship Id="rId23" Type="http://schemas.openxmlformats.org/officeDocument/2006/relationships/image" Target="../media/image19.png"/><Relationship Id="rId28" Type="http://schemas.openxmlformats.org/officeDocument/2006/relationships/hyperlink" Target="http://hu.wikipedia.org/wiki/Sergio_Busquets" TargetMode="External"/><Relationship Id="rId36" Type="http://schemas.openxmlformats.org/officeDocument/2006/relationships/hyperlink" Target="http://hu.wikipedia.org/wiki/Mart%C3%ADn_Montoya" TargetMode="External"/><Relationship Id="rId10" Type="http://schemas.openxmlformats.org/officeDocument/2006/relationships/hyperlink" Target="http://hu.wikipedia.org/w/index.php?title=Csapatkapit%C3%A1ny-helyettes&amp;action=edit&amp;redlink=1" TargetMode="External"/><Relationship Id="rId19" Type="http://schemas.openxmlformats.org/officeDocument/2006/relationships/image" Target="../media/image20.png"/><Relationship Id="rId31" Type="http://schemas.openxmlformats.org/officeDocument/2006/relationships/hyperlink" Target="http://hu.wikipedia.org/wiki/Adriano_Correia_Claro" TargetMode="External"/><Relationship Id="rId4" Type="http://schemas.openxmlformats.org/officeDocument/2006/relationships/hyperlink" Target="http://hu.wikipedia.org/wiki/Dani_Alves" TargetMode="External"/><Relationship Id="rId9" Type="http://schemas.openxmlformats.org/officeDocument/2006/relationships/hyperlink" Target="http://hu.wikipedia.org/wiki/Xavi" TargetMode="External"/><Relationship Id="rId14" Type="http://schemas.openxmlformats.org/officeDocument/2006/relationships/hyperlink" Target="http://hu.wikipedia.org/wiki/Alexis_S%C3%A1nchez" TargetMode="External"/><Relationship Id="rId22" Type="http://schemas.openxmlformats.org/officeDocument/2006/relationships/image" Target="../media/image23.png"/><Relationship Id="rId27" Type="http://schemas.openxmlformats.org/officeDocument/2006/relationships/hyperlink" Target="http://hu.wikipedia.org/wiki/Seydou_Keita" TargetMode="External"/><Relationship Id="rId30" Type="http://schemas.openxmlformats.org/officeDocument/2006/relationships/hyperlink" Target="http://hu.wikipedia.org/wiki/Ibrahim_Afellay" TargetMode="External"/><Relationship Id="rId35" Type="http://schemas.openxmlformats.org/officeDocument/2006/relationships/hyperlink" Target="http://hu.wikipedia.org/w/index.php?title=Christian_Tello&amp;action=edit&amp;redlink=1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iki/Florentino_P%C3%A9rez" TargetMode="External"/><Relationship Id="rId3" Type="http://schemas.openxmlformats.org/officeDocument/2006/relationships/hyperlink" Target="http://hu.wikipedia.org/wiki/Spanyolorsz%C3%A1g" TargetMode="External"/><Relationship Id="rId7" Type="http://schemas.openxmlformats.org/officeDocument/2006/relationships/hyperlink" Target="http://hu.wikipedia.org/wiki/Jos%C3%A9_Mourinho" TargetMode="External"/><Relationship Id="rId2" Type="http://schemas.openxmlformats.org/officeDocument/2006/relationships/hyperlink" Target="http://hu.wikipedia.org/wiki/Madri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Santiago_Bernab%C3%A9u_stadion" TargetMode="External"/><Relationship Id="rId5" Type="http://schemas.openxmlformats.org/officeDocument/2006/relationships/hyperlink" Target="http://hu.wikipedia.org/wiki/M%C3%A1rcius_6." TargetMode="External"/><Relationship Id="rId4" Type="http://schemas.openxmlformats.org/officeDocument/2006/relationships/hyperlink" Target="http://hu.wikipedia.org/wiki/1902" TargetMode="External"/><Relationship Id="rId9" Type="http://schemas.openxmlformats.org/officeDocument/2006/relationships/hyperlink" Target="http://hu.wikipedia.org/wiki/Spanyol_labdar%C3%BAg%C3%B3-bajnoks%C3%A1g_(els%C5%91_oszt%C3%A1ly)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Spanyol_labdar%C3%BAg%C3%B3kupa" TargetMode="External"/><Relationship Id="rId7" Type="http://schemas.openxmlformats.org/officeDocument/2006/relationships/hyperlink" Target="http://hu.wikipedia.org/wiki/Vil%C3%A1gkupa_(labdar%C3%BAg%C3%A1s)" TargetMode="External"/><Relationship Id="rId2" Type="http://schemas.openxmlformats.org/officeDocument/2006/relationships/hyperlink" Target="http://hu.wikipedia.org/wiki/Spanyol_labdar%C3%BAg%C3%B3-bajnoks%C3%A1g_(els%C5%91_oszt%C3%A1ly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UEFA-kupa" TargetMode="External"/><Relationship Id="rId5" Type="http://schemas.openxmlformats.org/officeDocument/2006/relationships/hyperlink" Target="http://hu.wikipedia.org/wiki/UEFA-bajnokok_lig%C3%A1ja" TargetMode="External"/><Relationship Id="rId4" Type="http://schemas.openxmlformats.org/officeDocument/2006/relationships/hyperlink" Target="http://hu.wikipedia.org/wiki/Spanyol_labdar%C3%BAg%C3%B3-szuperkupa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iki/H%C3%A1tv%C3%A9d" TargetMode="External"/><Relationship Id="rId13" Type="http://schemas.openxmlformats.org/officeDocument/2006/relationships/hyperlink" Target="http://hu.wikipedia.org/wiki/Rapha%C3%ABl_Varane" TargetMode="External"/><Relationship Id="rId18" Type="http://schemas.openxmlformats.org/officeDocument/2006/relationships/hyperlink" Target="http://hu.wikipedia.org/wiki/Lassana_Diarra" TargetMode="External"/><Relationship Id="rId26" Type="http://schemas.openxmlformats.org/officeDocument/2006/relationships/hyperlink" Target="http://hu.wikipedia.org/wiki/Sami_Khedira" TargetMode="External"/><Relationship Id="rId3" Type="http://schemas.openxmlformats.org/officeDocument/2006/relationships/image" Target="../media/image15.png"/><Relationship Id="rId21" Type="http://schemas.openxmlformats.org/officeDocument/2006/relationships/hyperlink" Target="http://hu.wikipedia.org/wiki/Ricardo_Carvalho" TargetMode="External"/><Relationship Id="rId34" Type="http://schemas.openxmlformats.org/officeDocument/2006/relationships/image" Target="../media/image17.png"/><Relationship Id="rId7" Type="http://schemas.openxmlformats.org/officeDocument/2006/relationships/hyperlink" Target="http://hu.wikipedia.org/wiki/Xabi_Alonso" TargetMode="External"/><Relationship Id="rId12" Type="http://schemas.openxmlformats.org/officeDocument/2006/relationships/hyperlink" Target="http://hu.wikipedia.org/wiki/Ra%C3%BAl_Albiol" TargetMode="External"/><Relationship Id="rId17" Type="http://schemas.openxmlformats.org/officeDocument/2006/relationships/hyperlink" Target="http://hu.wikipedia.org/wiki/%C3%81ngel_di_Mar%C3%ADa" TargetMode="External"/><Relationship Id="rId25" Type="http://schemas.openxmlformats.org/officeDocument/2006/relationships/hyperlink" Target="http://hu.wikipedia.org/wiki/Nuri_%C5%9Eahin" TargetMode="External"/><Relationship Id="rId33" Type="http://schemas.openxmlformats.org/officeDocument/2006/relationships/image" Target="../media/image16.png"/><Relationship Id="rId2" Type="http://schemas.openxmlformats.org/officeDocument/2006/relationships/image" Target="../media/image14.png"/><Relationship Id="rId16" Type="http://schemas.openxmlformats.org/officeDocument/2006/relationships/hyperlink" Target="http://hu.wikipedia.org/wiki/Jos%C3%A9_Mar%C3%ADa_Callej%C3%B3n" TargetMode="External"/><Relationship Id="rId20" Type="http://schemas.openxmlformats.org/officeDocument/2006/relationships/hyperlink" Target="http://hu.wikipedia.org/wiki/Csapatkapit%C3%A1ny_(labdar%C3%BAg%C3%A1s)" TargetMode="External"/><Relationship Id="rId29" Type="http://schemas.openxmlformats.org/officeDocument/2006/relationships/hyperlink" Target="http://hu.wikipedia.org/wiki/Karim_Benzem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K%C3%B6z%C3%A9pp%C3%A1ly%C3%A1s" TargetMode="External"/><Relationship Id="rId11" Type="http://schemas.openxmlformats.org/officeDocument/2006/relationships/hyperlink" Target="http://hu.wikipedia.org/wiki/%C3%81lvaro_Arbeloa" TargetMode="External"/><Relationship Id="rId24" Type="http://schemas.openxmlformats.org/officeDocument/2006/relationships/hyperlink" Target="http://hu.wikipedia.org/w/index.php?title=Csapatkapit%C3%A1ny-helyettes&amp;action=edit&amp;redlink=1" TargetMode="External"/><Relationship Id="rId32" Type="http://schemas.openxmlformats.org/officeDocument/2006/relationships/hyperlink" Target="http://hu.wikipedia.org/wiki/Marcelo_Vieira_da_Silva_J%C3%BAnior" TargetMode="External"/><Relationship Id="rId5" Type="http://schemas.openxmlformats.org/officeDocument/2006/relationships/hyperlink" Target="http://hu.wikipedia.org/wiki/Antonio_Ad%C3%A1n" TargetMode="External"/><Relationship Id="rId15" Type="http://schemas.openxmlformats.org/officeDocument/2006/relationships/hyperlink" Target="http://hu.wikipedia.org/wiki/Gonzalo_Higua%C3%ADn" TargetMode="External"/><Relationship Id="rId23" Type="http://schemas.openxmlformats.org/officeDocument/2006/relationships/hyperlink" Target="http://hu.wikipedia.org/wiki/Sergio_Ramos" TargetMode="External"/><Relationship Id="rId28" Type="http://schemas.openxmlformats.org/officeDocument/2006/relationships/hyperlink" Target="http://hu.wikipedia.org/wiki/Ricardo_Izecson_dos_Santos_Leite" TargetMode="External"/><Relationship Id="rId36" Type="http://schemas.openxmlformats.org/officeDocument/2006/relationships/image" Target="../media/image19.png"/><Relationship Id="rId10" Type="http://schemas.openxmlformats.org/officeDocument/2006/relationships/hyperlink" Target="http://hu.wikipedia.org/wiki/Hamit_Altintop" TargetMode="External"/><Relationship Id="rId19" Type="http://schemas.openxmlformats.org/officeDocument/2006/relationships/hyperlink" Target="http://hu.wikipedia.org/wiki/Iker_Casillas" TargetMode="External"/><Relationship Id="rId31" Type="http://schemas.openxmlformats.org/officeDocument/2006/relationships/hyperlink" Target="http://hu.wikipedia.org/wiki/Esteban_Granero" TargetMode="External"/><Relationship Id="rId4" Type="http://schemas.openxmlformats.org/officeDocument/2006/relationships/hyperlink" Target="http://hu.wikipedia.org/wiki/Labdar%C3%BAg%C3%B3kapus" TargetMode="External"/><Relationship Id="rId9" Type="http://schemas.openxmlformats.org/officeDocument/2006/relationships/hyperlink" Target="http://hu.wikipedia.org/wiki/F%C3%A1bio_Coentr%C3%A3o" TargetMode="External"/><Relationship Id="rId14" Type="http://schemas.openxmlformats.org/officeDocument/2006/relationships/hyperlink" Target="http://hu.wikipedia.org/wiki/Csat%C3%A1r_(poszt)" TargetMode="External"/><Relationship Id="rId22" Type="http://schemas.openxmlformats.org/officeDocument/2006/relationships/hyperlink" Target="http://hu.wikipedia.org/wiki/K%C3%A9pler_Laveran_Lima_Ferreira" TargetMode="External"/><Relationship Id="rId27" Type="http://schemas.openxmlformats.org/officeDocument/2006/relationships/hyperlink" Target="http://hu.wikipedia.org/wiki/Cristiano_Ronaldo" TargetMode="External"/><Relationship Id="rId30" Type="http://schemas.openxmlformats.org/officeDocument/2006/relationships/hyperlink" Target="http://hu.wikipedia.org/wiki/Mesut_%C3%96zil" TargetMode="External"/><Relationship Id="rId35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hu.wikipedia.org/wiki/Sandro_Rosell" TargetMode="External"/><Relationship Id="rId3" Type="http://schemas.openxmlformats.org/officeDocument/2006/relationships/hyperlink" Target="http://hu.wikipedia.org/wiki/Spanyolorsz%C3%A1g" TargetMode="External"/><Relationship Id="rId7" Type="http://schemas.openxmlformats.org/officeDocument/2006/relationships/hyperlink" Target="http://hu.wikipedia.org/wiki/Josep_Guardiola" TargetMode="External"/><Relationship Id="rId2" Type="http://schemas.openxmlformats.org/officeDocument/2006/relationships/hyperlink" Target="http://hu.wikipedia.org/wiki/Barcelon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Camp_Nou" TargetMode="External"/><Relationship Id="rId5" Type="http://schemas.openxmlformats.org/officeDocument/2006/relationships/hyperlink" Target="http://hu.wikipedia.org/wiki/November_29." TargetMode="External"/><Relationship Id="rId4" Type="http://schemas.openxmlformats.org/officeDocument/2006/relationships/hyperlink" Target="http://hu.wikipedia.org/wiki/1899" TargetMode="External"/><Relationship Id="rId9" Type="http://schemas.openxmlformats.org/officeDocument/2006/relationships/hyperlink" Target="http://hu.wikipedia.org/wiki/Spanyol_labdar%C3%BAg%C3%B3-bajnoks%C3%A1g_(els%C5%91_oszt%C3%A1ly)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Elev\Desktop\fociii\dedikalt-focilabd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Dreptunghi 9"/>
          <p:cNvSpPr/>
          <p:nvPr/>
        </p:nvSpPr>
        <p:spPr>
          <a:xfrm>
            <a:off x="467544" y="764704"/>
            <a:ext cx="763284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o-RO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 O C I</a:t>
            </a:r>
            <a:endParaRPr lang="ro-RO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1.38889E-6 2.96296E-6 L -0.03403 -0.05533 " pathEditMode="relative" rAng="0" ptsTypes="AA">
                                      <p:cBhvr>
                                        <p:cTn id="6" dur="250" spd="-100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0" y="-2800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827584" y="476672"/>
          <a:ext cx="6096000" cy="2304258"/>
        </p:xfrm>
        <a:graphic>
          <a:graphicData uri="http://schemas.openxmlformats.org/drawingml/2006/table">
            <a:tbl>
              <a:tblPr/>
              <a:tblGrid>
                <a:gridCol w="2506255"/>
                <a:gridCol w="3589745"/>
              </a:tblGrid>
              <a:tr h="534588">
                <a:tc gridSpan="2">
                  <a:txBody>
                    <a:bodyPr/>
                    <a:lstStyle/>
                    <a:p>
                      <a:pPr algn="ctr"/>
                      <a:r>
                        <a:rPr lang="ro-RO" b="1">
                          <a:solidFill>
                            <a:srgbClr val="000000"/>
                          </a:solidFill>
                        </a:rPr>
                        <a:t>Nemzeti sikerek</a:t>
                      </a:r>
                      <a:endParaRPr lang="ro-RO">
                        <a:solidFill>
                          <a:srgbClr val="000000"/>
                        </a:solidFill>
                      </a:endParaRPr>
                    </a:p>
                  </a:txBody>
                  <a:tcPr marL="19050" marR="19050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D7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</a:tr>
              <a:tr h="589890">
                <a:tc>
                  <a:txBody>
                    <a:bodyPr/>
                    <a:lstStyle/>
                    <a:p>
                      <a:r>
                        <a:rPr lang="ro-RO" b="1"/>
                        <a:t> </a:t>
                      </a:r>
                      <a:r>
                        <a:rPr lang="ro-RO" b="1">
                          <a:hlinkClick r:id="rId2" tooltip="Spanyol labdarúgó-bajnokság (első osztály)"/>
                        </a:rPr>
                        <a:t>Bajnokcsapat</a:t>
                      </a:r>
                      <a:endParaRPr lang="ro-RO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/>
                        <a:t>21 alkalommal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9890">
                <a:tc>
                  <a:txBody>
                    <a:bodyPr/>
                    <a:lstStyle/>
                    <a:p>
                      <a:r>
                        <a:rPr lang="hu-HU" b="1"/>
                        <a:t> </a:t>
                      </a:r>
                      <a:r>
                        <a:rPr lang="hu-HU" b="1">
                          <a:hlinkClick r:id="rId3" tooltip="Spanyol labdarúgókupa"/>
                        </a:rPr>
                        <a:t>Kupagyőztes</a:t>
                      </a:r>
                      <a:endParaRPr lang="hu-HU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/>
                        <a:t>25 alkalommal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9890">
                <a:tc>
                  <a:txBody>
                    <a:bodyPr/>
                    <a:lstStyle/>
                    <a:p>
                      <a:r>
                        <a:rPr lang="hu-HU" b="1"/>
                        <a:t> </a:t>
                      </a:r>
                      <a:r>
                        <a:rPr lang="hu-HU" b="1">
                          <a:hlinkClick r:id="rId4" tooltip="Spanyol labdarúgó-szuperkupa"/>
                        </a:rPr>
                        <a:t>Szuperkupa-győztes</a:t>
                      </a:r>
                      <a:endParaRPr lang="hu-HU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dirty="0"/>
                        <a:t>10 </a:t>
                      </a:r>
                      <a:r>
                        <a:rPr lang="ro-RO" dirty="0" err="1"/>
                        <a:t>alkalommal</a:t>
                      </a:r>
                      <a:endParaRPr lang="ro-RO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el 8"/>
          <p:cNvGraphicFramePr>
            <a:graphicFrameLocks noGrp="1"/>
          </p:cNvGraphicFramePr>
          <p:nvPr/>
        </p:nvGraphicFramePr>
        <p:xfrm>
          <a:off x="1331640" y="3717032"/>
          <a:ext cx="6096000" cy="1794510"/>
        </p:xfrm>
        <a:graphic>
          <a:graphicData uri="http://schemas.openxmlformats.org/drawingml/2006/table">
            <a:tbl>
              <a:tblPr/>
              <a:tblGrid>
                <a:gridCol w="2506255"/>
                <a:gridCol w="3589745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ro-RO" b="1">
                          <a:solidFill>
                            <a:srgbClr val="000000"/>
                          </a:solidFill>
                        </a:rPr>
                        <a:t>Nemzetközi sikerek</a:t>
                      </a:r>
                      <a:endParaRPr lang="ro-RO">
                        <a:solidFill>
                          <a:srgbClr val="000000"/>
                        </a:solidFill>
                      </a:endParaRPr>
                    </a:p>
                  </a:txBody>
                  <a:tcPr marL="19050" marR="19050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D7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o-RO" b="1">
                          <a:hlinkClick r:id="rId5" tooltip="UEFA-bajnokok ligája"/>
                        </a:rPr>
                        <a:t>BL</a:t>
                      </a:r>
                      <a:endParaRPr lang="ro-RO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/>
                        <a:t>4 alkalommal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o-RO" b="1">
                          <a:hlinkClick r:id="rId6" tooltip="Vásárvárosok kupája"/>
                        </a:rPr>
                        <a:t>VVK</a:t>
                      </a:r>
                      <a:endParaRPr lang="ro-RO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/>
                        <a:t>3 alkalommal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o-RO" b="1">
                          <a:hlinkClick r:id="rId7" tooltip="Kupagyőztesek Európa-kupája"/>
                        </a:rPr>
                        <a:t>KEK</a:t>
                      </a:r>
                      <a:endParaRPr lang="ro-RO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/>
                        <a:t>4 alkalommal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o-RO" b="1">
                          <a:hlinkClick r:id="rId8" tooltip="UEFA-szuperkupa"/>
                        </a:rPr>
                        <a:t>UEFA-szuperkupa</a:t>
                      </a:r>
                      <a:endParaRPr lang="ro-RO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dirty="0"/>
                        <a:t>4 </a:t>
                      </a:r>
                      <a:r>
                        <a:rPr lang="ro-RO" dirty="0" err="1"/>
                        <a:t>alkalommal</a:t>
                      </a:r>
                      <a:endParaRPr lang="ro-RO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251520" y="332656"/>
          <a:ext cx="4248472" cy="5058187"/>
        </p:xfrm>
        <a:graphic>
          <a:graphicData uri="http://schemas.openxmlformats.org/drawingml/2006/table">
            <a:tbl>
              <a:tblPr/>
              <a:tblGrid>
                <a:gridCol w="2124236"/>
                <a:gridCol w="2124236"/>
              </a:tblGrid>
              <a:tr h="242933">
                <a:tc>
                  <a:txBody>
                    <a:bodyPr/>
                    <a:lstStyle/>
                    <a:p>
                      <a:pPr lvl="1"/>
                      <a:r>
                        <a:rPr lang="hu-HU" sz="1600" dirty="0" smtClean="0"/>
                        <a:t>Poszt</a:t>
                      </a:r>
                      <a:endParaRPr lang="ro-RO" sz="1600" dirty="0"/>
                    </a:p>
                  </a:txBody>
                  <a:tcPr marL="48622" marR="48622" marT="24311" marB="24311"/>
                </a:tc>
                <a:tc>
                  <a:txBody>
                    <a:bodyPr/>
                    <a:lstStyle/>
                    <a:p>
                      <a:pPr lvl="1"/>
                      <a:r>
                        <a:rPr lang="hu-HU" sz="1600" dirty="0" smtClean="0"/>
                        <a:t>Név</a:t>
                      </a:r>
                      <a:endParaRPr lang="ro-RO" sz="1600" dirty="0"/>
                    </a:p>
                  </a:txBody>
                  <a:tcPr marL="48622" marR="48622" marT="24311" marB="24311"/>
                </a:tc>
              </a:tr>
              <a:tr h="377039">
                <a:tc>
                  <a:txBody>
                    <a:bodyPr/>
                    <a:lstStyle/>
                    <a:p>
                      <a:pPr lvl="1" algn="ctr"/>
                      <a:r>
                        <a:rPr lang="hu-H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Kapus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o-RO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" tooltip="Víctor Valdés"/>
                        </a:rPr>
                        <a:t>Víctor</a:t>
                      </a:r>
                      <a:r>
                        <a:rPr lang="ro-RO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" tooltip="Víctor Valdés"/>
                        </a:rPr>
                        <a:t> </a:t>
                      </a:r>
                      <a:r>
                        <a:rPr lang="ro-RO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" tooltip="Víctor Valdés"/>
                        </a:rPr>
                        <a:t>Valdés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45492">
                <a:tc>
                  <a:txBody>
                    <a:bodyPr/>
                    <a:lstStyle/>
                    <a:p>
                      <a:pPr lvl="1" algn="ctr"/>
                      <a:r>
                        <a:rPr lang="ro-RO" sz="1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3" tooltip="Hátvéd"/>
                        </a:rPr>
                        <a:t>V</a:t>
                      </a:r>
                      <a:r>
                        <a:rPr lang="ro-RO" sz="1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édő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o-RO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4" tooltip="Dani Alves"/>
                        </a:rPr>
                        <a:t>Dani </a:t>
                      </a:r>
                      <a:r>
                        <a:rPr lang="ro-RO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4" tooltip="Dani Alves"/>
                        </a:rPr>
                        <a:t>Alves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77039">
                <a:tc>
                  <a:txBody>
                    <a:bodyPr/>
                    <a:lstStyle/>
                    <a:p>
                      <a:pPr lvl="1" algn="ctr"/>
                      <a:r>
                        <a:rPr lang="ro-RO" sz="1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3" tooltip="Hátvéd"/>
                        </a:rPr>
                        <a:t>V</a:t>
                      </a:r>
                      <a:r>
                        <a:rPr lang="ro-RO" sz="1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édő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o-RO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5" tooltip="Gerard Piqué"/>
                        </a:rPr>
                        <a:t>Gerard</a:t>
                      </a:r>
                      <a:r>
                        <a:rPr lang="ro-RO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5" tooltip="Gerard Piqué"/>
                        </a:rPr>
                        <a:t> </a:t>
                      </a:r>
                      <a:r>
                        <a:rPr lang="ro-RO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5" tooltip="Gerard Piqué"/>
                        </a:rPr>
                        <a:t>Piqué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77039">
                <a:tc>
                  <a:txBody>
                    <a:bodyPr/>
                    <a:lstStyle/>
                    <a:p>
                      <a:pPr lvl="1" algn="ctr"/>
                      <a:r>
                        <a:rPr lang="ro-RO" sz="1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Középpályás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o-RO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6" tooltip="Cesc Fabregas"/>
                        </a:rPr>
                        <a:t>Cesc</a:t>
                      </a:r>
                      <a:r>
                        <a:rPr lang="ro-RO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6" tooltip="Cesc Fabregas"/>
                        </a:rPr>
                        <a:t> </a:t>
                      </a:r>
                      <a:r>
                        <a:rPr lang="ro-RO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6" tooltip="Cesc Fabregas"/>
                        </a:rPr>
                        <a:t>Fabregas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29595">
                <a:tc>
                  <a:txBody>
                    <a:bodyPr/>
                    <a:lstStyle/>
                    <a:p>
                      <a:pPr lvl="1" algn="ctr"/>
                      <a:r>
                        <a:rPr lang="ro-RO" sz="1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3" tooltip="Hátvéd"/>
                        </a:rPr>
                        <a:t>V</a:t>
                      </a:r>
                      <a:r>
                        <a:rPr lang="ro-RO" sz="1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édő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o-RO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7" tooltip="Carles Puyol"/>
                        </a:rPr>
                        <a:t>Carles</a:t>
                      </a:r>
                      <a:r>
                        <a:rPr lang="ro-RO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7" tooltip="Carles Puyol"/>
                        </a:rPr>
                        <a:t> </a:t>
                      </a:r>
                      <a:r>
                        <a:rPr lang="ro-RO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7" tooltip="Carles Puyol"/>
                        </a:rPr>
                        <a:t>Puyol</a:t>
                      </a:r>
                      <a:r>
                        <a:rPr lang="ro-RO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o-RO" sz="1400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ro-RO" sz="1400" i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8" tooltip="Csapatkapitány"/>
                        </a:rPr>
                        <a:t>Csapatkapitány</a:t>
                      </a:r>
                      <a:r>
                        <a:rPr lang="ro-RO" sz="1400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05873">
                <a:tc>
                  <a:txBody>
                    <a:bodyPr/>
                    <a:lstStyle/>
                    <a:p>
                      <a:pPr lvl="1" algn="ctr"/>
                      <a:r>
                        <a:rPr lang="ro-RO" sz="1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Középpályás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o-RO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9" tooltip="Xavi"/>
                        </a:rPr>
                        <a:t>Xavi</a:t>
                      </a:r>
                      <a:r>
                        <a:rPr lang="ro-RO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9" tooltip="Xavi"/>
                        </a:rPr>
                        <a:t> </a:t>
                      </a:r>
                      <a:r>
                        <a:rPr lang="ro-RO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9" tooltip="Xavi"/>
                        </a:rPr>
                        <a:t>Hernández</a:t>
                      </a:r>
                      <a:r>
                        <a:rPr lang="ro-RO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o-RO" sz="1400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ro-RO" sz="1400" i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0" tooltip="Csapatkapitány-helyettes (a lap nem létezik)"/>
                        </a:rPr>
                        <a:t>Csapatkapitány-helyettes</a:t>
                      </a:r>
                      <a:r>
                        <a:rPr lang="ro-RO" sz="1400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45492">
                <a:tc>
                  <a:txBody>
                    <a:bodyPr/>
                    <a:lstStyle/>
                    <a:p>
                      <a:pPr lvl="1" algn="ctr"/>
                      <a:r>
                        <a:rPr lang="ro-RO" sz="1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1" tooltip="Csatár (poszt)"/>
                        </a:rPr>
                        <a:t>Cs</a:t>
                      </a:r>
                      <a:r>
                        <a:rPr lang="ro-RO" sz="1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atár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o-RO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2" tooltip="David Villa"/>
                        </a:rPr>
                        <a:t>David Villa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77039">
                <a:tc>
                  <a:txBody>
                    <a:bodyPr/>
                    <a:lstStyle/>
                    <a:p>
                      <a:pPr lvl="1" algn="ctr"/>
                      <a:r>
                        <a:rPr lang="ro-RO" sz="1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Középpályás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o-RO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3" tooltip="Andrés Iniesta"/>
                        </a:rPr>
                        <a:t>Andrés </a:t>
                      </a:r>
                      <a:r>
                        <a:rPr lang="ro-RO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3" tooltip="Andrés Iniesta"/>
                        </a:rPr>
                        <a:t>Iniesta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77039">
                <a:tc>
                  <a:txBody>
                    <a:bodyPr/>
                    <a:lstStyle/>
                    <a:p>
                      <a:pPr lvl="1" algn="ctr"/>
                      <a:r>
                        <a:rPr lang="ro-RO" sz="1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1" tooltip="Csatár (poszt)"/>
                        </a:rPr>
                        <a:t>Cs</a:t>
                      </a:r>
                      <a:r>
                        <a:rPr lang="ro-RO" sz="1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atár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o-RO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4" tooltip="Alexis Sánchez"/>
                        </a:rPr>
                        <a:t>Alexis </a:t>
                      </a:r>
                      <a:r>
                        <a:rPr lang="ro-RO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4" tooltip="Alexis Sánchez"/>
                        </a:rPr>
                        <a:t>Sánchez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77039">
                <a:tc>
                  <a:txBody>
                    <a:bodyPr/>
                    <a:lstStyle/>
                    <a:p>
                      <a:pPr lvl="1" algn="ctr"/>
                      <a:r>
                        <a:rPr lang="ro-RO" sz="1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1" tooltip="Csatár (poszt)"/>
                        </a:rPr>
                        <a:t>Cs</a:t>
                      </a:r>
                      <a:r>
                        <a:rPr lang="ro-RO" sz="1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atár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o-RO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5" tooltip="Lionel Messi"/>
                        </a:rPr>
                        <a:t>Lionel </a:t>
                      </a:r>
                      <a:r>
                        <a:rPr lang="ro-RO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5" tooltip="Lionel Messi"/>
                        </a:rPr>
                        <a:t>Messi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77039">
                <a:tc>
                  <a:txBody>
                    <a:bodyPr/>
                    <a:lstStyle/>
                    <a:p>
                      <a:pPr lvl="1" algn="ctr"/>
                      <a:r>
                        <a:rPr lang="ro-RO" sz="1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Középpályás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/>
                      <a:r>
                        <a:rPr lang="ro-RO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6" tooltip="Thiago Alcántara"/>
                        </a:rPr>
                        <a:t>Thiago</a:t>
                      </a:r>
                      <a:r>
                        <a:rPr lang="ro-RO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6" tooltip="Thiago Alcántara"/>
                        </a:rPr>
                        <a:t> </a:t>
                      </a:r>
                      <a:r>
                        <a:rPr lang="ro-RO" sz="14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6" tooltip="Thiago Alcántara"/>
                        </a:rPr>
                        <a:t>Alcántara</a:t>
                      </a:r>
                      <a:endParaRPr lang="ro-RO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0130" marR="10130" marT="10130" marB="101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7169" name="Picture 1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70" name="Picture 2" descr="BRA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71" name="Picture 3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72" name="Picture 4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73" name="Picture 5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74" name="Picture 6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75" name="Picture 7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76" name="Picture 8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77" name="Picture 9" descr="CHI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78" name="Picture 10" descr="AR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0"/>
            <a:ext cx="209550" cy="133350"/>
          </a:xfrm>
          <a:prstGeom prst="rect">
            <a:avLst/>
          </a:prstGeom>
          <a:noFill/>
        </p:spPr>
      </p:pic>
      <p:pic>
        <p:nvPicPr>
          <p:cNvPr id="7179" name="Picture 11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80" name="Picture 12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81" name="Picture 13" descr="AR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0"/>
            <a:ext cx="209550" cy="133350"/>
          </a:xfrm>
          <a:prstGeom prst="rect">
            <a:avLst/>
          </a:prstGeom>
          <a:noFill/>
        </p:spPr>
      </p:pic>
      <p:pic>
        <p:nvPicPr>
          <p:cNvPr id="7182" name="Picture 14" descr="MLI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83" name="Picture 15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84" name="Picture 16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85" name="Picture 17" descr="NED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86" name="Picture 18" descr="BRA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87" name="Picture 19" descr="FRA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88" name="Picture 20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89" name="Picture 21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90" name="Picture 22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91" name="Picture 23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graphicFrame>
        <p:nvGraphicFramePr>
          <p:cNvPr id="29" name="Tabel 28"/>
          <p:cNvGraphicFramePr>
            <a:graphicFrameLocks noGrp="1"/>
          </p:cNvGraphicFramePr>
          <p:nvPr/>
        </p:nvGraphicFramePr>
        <p:xfrm>
          <a:off x="4644008" y="332656"/>
          <a:ext cx="4176464" cy="5245660"/>
        </p:xfrm>
        <a:graphic>
          <a:graphicData uri="http://schemas.openxmlformats.org/drawingml/2006/table">
            <a:tbl>
              <a:tblPr/>
              <a:tblGrid>
                <a:gridCol w="2143378"/>
                <a:gridCol w="2033086"/>
              </a:tblGrid>
              <a:tr h="0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Poszt</a:t>
                      </a:r>
                    </a:p>
                  </a:txBody>
                  <a:tcPr marL="50173" marR="50173" marT="25086" marB="25086"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Név</a:t>
                      </a:r>
                      <a:endParaRPr lang="ro-RO" sz="1400" dirty="0"/>
                    </a:p>
                  </a:txBody>
                  <a:tcPr marL="50173" marR="50173" marT="25086" marB="25086"/>
                </a:tc>
              </a:tr>
              <a:tr h="601654">
                <a:tc>
                  <a:txBody>
                    <a:bodyPr/>
                    <a:lstStyle/>
                    <a:p>
                      <a:pPr algn="ctr"/>
                      <a:r>
                        <a:rPr lang="ro-RO" sz="1400" dirty="0" err="1" smtClean="0">
                          <a:hlinkClick r:id="rId24" tooltip="Labdarúgókapus"/>
                        </a:rPr>
                        <a:t>K</a:t>
                      </a:r>
                      <a:r>
                        <a:rPr lang="ro-RO" sz="1400" dirty="0" err="1" smtClean="0"/>
                        <a:t>apus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hlinkClick r:id="rId25" tooltip="José Manuel Pinto"/>
                        </a:rPr>
                        <a:t>José Manuel </a:t>
                      </a:r>
                      <a:r>
                        <a:rPr lang="ro-RO" sz="1400" dirty="0" err="1">
                          <a:hlinkClick r:id="rId25" tooltip="José Manuel Pinto"/>
                        </a:rPr>
                        <a:t>Pinto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01654">
                <a:tc>
                  <a:txBody>
                    <a:bodyPr/>
                    <a:lstStyle/>
                    <a:p>
                      <a:pPr algn="ctr"/>
                      <a:r>
                        <a:rPr lang="ro-RO" sz="1400" dirty="0" err="1" smtClean="0"/>
                        <a:t>Középpályás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hlinkClick r:id="rId26" tooltip="Javier Mascherano"/>
                        </a:rPr>
                        <a:t>Javier </a:t>
                      </a:r>
                      <a:r>
                        <a:rPr lang="ro-RO" sz="1400" dirty="0" err="1">
                          <a:hlinkClick r:id="rId26" tooltip="Javier Mascherano"/>
                        </a:rPr>
                        <a:t>Mascherano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9976">
                <a:tc>
                  <a:txBody>
                    <a:bodyPr/>
                    <a:lstStyle/>
                    <a:p>
                      <a:pPr algn="ctr"/>
                      <a:r>
                        <a:rPr lang="ro-RO" sz="1400" dirty="0" err="1" smtClean="0"/>
                        <a:t>Középpályás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 err="1">
                          <a:hlinkClick r:id="rId27" tooltip="Seydou Keita"/>
                        </a:rPr>
                        <a:t>Seydou</a:t>
                      </a:r>
                      <a:r>
                        <a:rPr lang="ro-RO" sz="1400" dirty="0">
                          <a:hlinkClick r:id="rId27" tooltip="Seydou Keita"/>
                        </a:rPr>
                        <a:t> </a:t>
                      </a:r>
                      <a:r>
                        <a:rPr lang="ro-RO" sz="1400" dirty="0" err="1">
                          <a:hlinkClick r:id="rId27" tooltip="Seydou Keita"/>
                        </a:rPr>
                        <a:t>Keita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9976">
                <a:tc>
                  <a:txBody>
                    <a:bodyPr/>
                    <a:lstStyle/>
                    <a:p>
                      <a:pPr algn="ctr"/>
                      <a:r>
                        <a:rPr lang="ro-RO" sz="1400" dirty="0" err="1" smtClean="0"/>
                        <a:t>Középpályás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 err="1">
                          <a:hlinkClick r:id="rId28" tooltip="Sergio Busquets"/>
                        </a:rPr>
                        <a:t>Sergio</a:t>
                      </a:r>
                      <a:r>
                        <a:rPr lang="ro-RO" sz="1400" dirty="0">
                          <a:hlinkClick r:id="rId28" tooltip="Sergio Busquets"/>
                        </a:rPr>
                        <a:t> </a:t>
                      </a:r>
                      <a:r>
                        <a:rPr lang="ro-RO" sz="1400" dirty="0" err="1">
                          <a:hlinkClick r:id="rId28" tooltip="Sergio Busquets"/>
                        </a:rPr>
                        <a:t>Busquets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9976">
                <a:tc>
                  <a:txBody>
                    <a:bodyPr/>
                    <a:lstStyle/>
                    <a:p>
                      <a:pPr algn="ctr"/>
                      <a:r>
                        <a:rPr lang="ro-RO" sz="1400" dirty="0" err="1" smtClean="0">
                          <a:hlinkClick r:id="rId11" tooltip="Csatár (poszt)"/>
                        </a:rPr>
                        <a:t>Cs</a:t>
                      </a:r>
                      <a:r>
                        <a:rPr lang="ro-RO" sz="1400" dirty="0" err="1" smtClean="0"/>
                        <a:t>atár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hlinkClick r:id="rId29" tooltip="Pedro Rodríguez Ledesma"/>
                        </a:rPr>
                        <a:t>Pedro </a:t>
                      </a:r>
                      <a:r>
                        <a:rPr lang="ro-RO" sz="1400" dirty="0" err="1">
                          <a:hlinkClick r:id="rId29" tooltip="Pedro Rodríguez Ledesma"/>
                        </a:rPr>
                        <a:t>Rodríguez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9976">
                <a:tc>
                  <a:txBody>
                    <a:bodyPr/>
                    <a:lstStyle/>
                    <a:p>
                      <a:pPr algn="ctr"/>
                      <a:r>
                        <a:rPr lang="ro-RO" sz="1400" dirty="0" err="1" smtClean="0"/>
                        <a:t>Középpályés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 err="1">
                          <a:hlinkClick r:id="rId30" tooltip="Ibrahim Afellay"/>
                        </a:rPr>
                        <a:t>Ibrahim</a:t>
                      </a:r>
                      <a:r>
                        <a:rPr lang="ro-RO" sz="1400" dirty="0">
                          <a:hlinkClick r:id="rId30" tooltip="Ibrahim Afellay"/>
                        </a:rPr>
                        <a:t> </a:t>
                      </a:r>
                      <a:r>
                        <a:rPr lang="ro-RO" sz="1400" dirty="0" err="1">
                          <a:hlinkClick r:id="rId30" tooltip="Ibrahim Afellay"/>
                        </a:rPr>
                        <a:t>Afellay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0696">
                <a:tc>
                  <a:txBody>
                    <a:bodyPr/>
                    <a:lstStyle/>
                    <a:p>
                      <a:pPr algn="ctr"/>
                      <a:r>
                        <a:rPr lang="ro-RO" sz="1400" dirty="0" err="1" smtClean="0">
                          <a:hlinkClick r:id="rId3" tooltip="Hátvéd"/>
                        </a:rPr>
                        <a:t>V</a:t>
                      </a:r>
                      <a:r>
                        <a:rPr lang="ro-RO" sz="1400" dirty="0" err="1" smtClean="0"/>
                        <a:t>édő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hlinkClick r:id="rId31" tooltip="Adriano Correia Claro"/>
                        </a:rPr>
                        <a:t>Adriano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0696">
                <a:tc>
                  <a:txBody>
                    <a:bodyPr/>
                    <a:lstStyle/>
                    <a:p>
                      <a:pPr algn="ctr"/>
                      <a:r>
                        <a:rPr lang="ro-RO" sz="1400" dirty="0" err="1" smtClean="0">
                          <a:hlinkClick r:id="rId3" tooltip="Hátvéd"/>
                        </a:rPr>
                        <a:t>V</a:t>
                      </a:r>
                      <a:r>
                        <a:rPr lang="ro-RO" sz="1400" dirty="0" err="1" smtClean="0"/>
                        <a:t>édő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>
                          <a:hlinkClick r:id="rId32" tooltip="Éric Abidal"/>
                        </a:rPr>
                        <a:t>Éric Abidal</a:t>
                      </a:r>
                      <a:endParaRPr lang="ro-RO" sz="140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9976">
                <a:tc>
                  <a:txBody>
                    <a:bodyPr/>
                    <a:lstStyle/>
                    <a:p>
                      <a:pPr algn="ctr"/>
                      <a:r>
                        <a:rPr lang="ro-RO" sz="1400" dirty="0" err="1" smtClean="0">
                          <a:hlinkClick r:id="rId11" tooltip="Csatár (poszt)"/>
                        </a:rPr>
                        <a:t>Cs</a:t>
                      </a:r>
                      <a:r>
                        <a:rPr lang="ro-RO" sz="1400" dirty="0" err="1" smtClean="0"/>
                        <a:t>atár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hlinkClick r:id="rId33" tooltip="Isaac Cuenca (a lap nem létezik)"/>
                        </a:rPr>
                        <a:t>Isaac Cuenca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9976">
                <a:tc>
                  <a:txBody>
                    <a:bodyPr/>
                    <a:lstStyle/>
                    <a:p>
                      <a:pPr algn="ctr"/>
                      <a:r>
                        <a:rPr lang="ro-RO" sz="1400" dirty="0" err="1" smtClean="0">
                          <a:hlinkClick r:id="rId3" tooltip="Hátvéd"/>
                        </a:rPr>
                        <a:t>V</a:t>
                      </a:r>
                      <a:r>
                        <a:rPr lang="ro-RO" sz="1400" dirty="0" err="1" smtClean="0"/>
                        <a:t>édő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 err="1">
                          <a:hlinkClick r:id="rId34" tooltip="Andreu Fontàs"/>
                        </a:rPr>
                        <a:t>Andreu</a:t>
                      </a:r>
                      <a:r>
                        <a:rPr lang="ro-RO" sz="1400" dirty="0">
                          <a:hlinkClick r:id="rId34" tooltip="Andreu Fontàs"/>
                        </a:rPr>
                        <a:t> </a:t>
                      </a:r>
                      <a:r>
                        <a:rPr lang="ro-RO" sz="1400" dirty="0" err="1">
                          <a:hlinkClick r:id="rId34" tooltip="Andreu Fontàs"/>
                        </a:rPr>
                        <a:t>Fontàs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9976">
                <a:tc>
                  <a:txBody>
                    <a:bodyPr/>
                    <a:lstStyle/>
                    <a:p>
                      <a:pPr algn="ctr"/>
                      <a:r>
                        <a:rPr lang="ro-RO" sz="1400" dirty="0" err="1" smtClean="0"/>
                        <a:t>Középpályás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hlinkClick r:id="rId35" tooltip="Christian Tello (a lap nem létezik)"/>
                        </a:rPr>
                        <a:t>Christian </a:t>
                      </a:r>
                      <a:r>
                        <a:rPr lang="ro-RO" sz="1400" dirty="0" err="1">
                          <a:hlinkClick r:id="rId35" tooltip="Christian Tello (a lap nem létezik)"/>
                        </a:rPr>
                        <a:t>Tello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09976">
                <a:tc>
                  <a:txBody>
                    <a:bodyPr/>
                    <a:lstStyle/>
                    <a:p>
                      <a:pPr algn="ctr"/>
                      <a:r>
                        <a:rPr lang="ro-RO" sz="1400" dirty="0" err="1" smtClean="0">
                          <a:hlinkClick r:id="rId3" tooltip="Hátvéd"/>
                        </a:rPr>
                        <a:t>V</a:t>
                      </a:r>
                      <a:r>
                        <a:rPr lang="ro-RO" sz="1400" dirty="0" err="1" smtClean="0"/>
                        <a:t>édő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hlinkClick r:id="rId36" tooltip="Martín Montoya"/>
                        </a:rPr>
                        <a:t>Martín Montoya</a:t>
                      </a:r>
                      <a:endParaRPr lang="ro-RO" sz="1400" dirty="0"/>
                    </a:p>
                  </a:txBody>
                  <a:tcPr marL="10453" marR="10453" marT="10453" marB="104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7192" name="Picture 24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93" name="Picture 25" descr="AR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0"/>
            <a:ext cx="209550" cy="133350"/>
          </a:xfrm>
          <a:prstGeom prst="rect">
            <a:avLst/>
          </a:prstGeom>
          <a:noFill/>
        </p:spPr>
      </p:pic>
      <p:pic>
        <p:nvPicPr>
          <p:cNvPr id="7194" name="Picture 26" descr="MLI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95" name="Picture 27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96" name="Picture 28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97" name="Picture 29" descr="NED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98" name="Picture 30" descr="BRA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199" name="Picture 31" descr="FRA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200" name="Picture 32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201" name="Picture 33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202" name="Picture 34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7203" name="Picture 35" descr="ES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 descr="C:\Users\Elev\Desktop\fociii\foc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Foci </a:t>
            </a:r>
            <a:r>
              <a:rPr lang="ro-RO" dirty="0" err="1" smtClean="0"/>
              <a:t>meccsek</a:t>
            </a:r>
            <a:r>
              <a:rPr lang="ro-RO" dirty="0" smtClean="0"/>
              <a:t/>
            </a:r>
            <a:br>
              <a:rPr lang="ro-RO" dirty="0" smtClean="0"/>
            </a:br>
            <a:endParaRPr lang="ro-RO" dirty="0"/>
          </a:p>
        </p:txBody>
      </p:sp>
      <p:graphicFrame>
        <p:nvGraphicFramePr>
          <p:cNvPr id="4" name="Nomogramă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Nomogramă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Diagramă 18"/>
          <p:cNvGraphicFramePr/>
          <p:nvPr/>
        </p:nvGraphicFramePr>
        <p:xfrm>
          <a:off x="611560" y="1124744"/>
          <a:ext cx="799288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Elev\Desktop\fociii\20070912karadeni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8136904" cy="5400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reptunghi 5"/>
          <p:cNvSpPr/>
          <p:nvPr/>
        </p:nvSpPr>
        <p:spPr>
          <a:xfrm>
            <a:off x="179512" y="260648"/>
            <a:ext cx="7272808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2400" dirty="0" smtClean="0">
                <a:solidFill>
                  <a:srgbClr val="00B0F0"/>
                </a:solidFill>
              </a:rPr>
              <a:t>Lehet rosszul játszani, de lélektelenül soha! Van úgy, hogy az embernek rossz napja van és a pályán semmi nem sikerül. Nem számít, a lényeg az, hogy lássák rajtad az emberek, hogy megszakadsz a klubért, a szurkolókért és akkor a vereség is meg van bocsátva. Ilyen egyszerű!</a:t>
            </a:r>
          </a:p>
          <a:p>
            <a:pPr algn="ctr"/>
            <a:endParaRPr lang="ro-RO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Dreptunghi 7"/>
          <p:cNvSpPr/>
          <p:nvPr/>
        </p:nvSpPr>
        <p:spPr>
          <a:xfrm>
            <a:off x="467544" y="4725144"/>
            <a:ext cx="8964488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o-RO" sz="2400" dirty="0" err="1" smtClean="0">
                <a:solidFill>
                  <a:srgbClr val="00B0F0"/>
                </a:solidFill>
              </a:rPr>
              <a:t>Vannak</a:t>
            </a:r>
            <a:r>
              <a:rPr lang="ro-RO" sz="2400" dirty="0" smtClean="0">
                <a:solidFill>
                  <a:srgbClr val="00B0F0"/>
                </a:solidFill>
              </a:rPr>
              <a:t>, </a:t>
            </a:r>
            <a:r>
              <a:rPr lang="ro-RO" sz="2400" dirty="0" err="1" smtClean="0">
                <a:solidFill>
                  <a:srgbClr val="00B0F0"/>
                </a:solidFill>
              </a:rPr>
              <a:t>akik</a:t>
            </a:r>
            <a:r>
              <a:rPr lang="ro-RO" sz="2400" dirty="0" smtClean="0">
                <a:solidFill>
                  <a:srgbClr val="00B0F0"/>
                </a:solidFill>
              </a:rPr>
              <a:t> </a:t>
            </a:r>
            <a:r>
              <a:rPr lang="ro-RO" sz="2400" dirty="0" err="1" smtClean="0">
                <a:solidFill>
                  <a:srgbClr val="00B0F0"/>
                </a:solidFill>
              </a:rPr>
              <a:t>azt</a:t>
            </a:r>
            <a:r>
              <a:rPr lang="ro-RO" sz="2400" dirty="0" smtClean="0">
                <a:solidFill>
                  <a:srgbClr val="00B0F0"/>
                </a:solidFill>
              </a:rPr>
              <a:t> </a:t>
            </a:r>
            <a:r>
              <a:rPr lang="ro-RO" sz="2400" dirty="0" err="1" smtClean="0">
                <a:solidFill>
                  <a:srgbClr val="00B0F0"/>
                </a:solidFill>
              </a:rPr>
              <a:t>hiszik</a:t>
            </a:r>
            <a:r>
              <a:rPr lang="ro-RO" sz="2400" dirty="0" smtClean="0">
                <a:solidFill>
                  <a:srgbClr val="00B0F0"/>
                </a:solidFill>
              </a:rPr>
              <a:t>, a </a:t>
            </a:r>
            <a:r>
              <a:rPr lang="ro-RO" sz="2400" dirty="0" err="1" smtClean="0">
                <a:solidFill>
                  <a:srgbClr val="00B0F0"/>
                </a:solidFill>
              </a:rPr>
              <a:t>futball</a:t>
            </a:r>
            <a:r>
              <a:rPr lang="ro-RO" sz="2400" dirty="0" smtClean="0">
                <a:solidFill>
                  <a:srgbClr val="00B0F0"/>
                </a:solidFill>
              </a:rPr>
              <a:t> </a:t>
            </a:r>
            <a:r>
              <a:rPr lang="ro-RO" sz="2400" dirty="0" err="1" smtClean="0">
                <a:solidFill>
                  <a:srgbClr val="00B0F0"/>
                </a:solidFill>
              </a:rPr>
              <a:t>olyannyira</a:t>
            </a:r>
            <a:r>
              <a:rPr lang="ro-RO" sz="2400" dirty="0" smtClean="0">
                <a:solidFill>
                  <a:srgbClr val="00B0F0"/>
                </a:solidFill>
              </a:rPr>
              <a:t> </a:t>
            </a:r>
            <a:r>
              <a:rPr lang="ro-RO" sz="2400" dirty="0" err="1" smtClean="0">
                <a:solidFill>
                  <a:srgbClr val="00B0F0"/>
                </a:solidFill>
              </a:rPr>
              <a:t>fontos</a:t>
            </a:r>
            <a:r>
              <a:rPr lang="ro-RO" sz="2400" dirty="0" smtClean="0">
                <a:solidFill>
                  <a:srgbClr val="00B0F0"/>
                </a:solidFill>
              </a:rPr>
              <a:t>, </a:t>
            </a:r>
            <a:r>
              <a:rPr lang="ro-RO" sz="2400" dirty="0" err="1" smtClean="0">
                <a:solidFill>
                  <a:srgbClr val="00B0F0"/>
                </a:solidFill>
              </a:rPr>
              <a:t>hogy</a:t>
            </a:r>
            <a:r>
              <a:rPr lang="ro-RO" sz="2400" dirty="0" smtClean="0">
                <a:solidFill>
                  <a:srgbClr val="00B0F0"/>
                </a:solidFill>
              </a:rPr>
              <a:t> </a:t>
            </a:r>
            <a:r>
              <a:rPr lang="ro-RO" sz="2400" dirty="0" err="1" smtClean="0">
                <a:solidFill>
                  <a:srgbClr val="00B0F0"/>
                </a:solidFill>
              </a:rPr>
              <a:t>úgyszólván</a:t>
            </a:r>
            <a:r>
              <a:rPr lang="ro-RO" sz="2400" dirty="0" smtClean="0">
                <a:solidFill>
                  <a:srgbClr val="00B0F0"/>
                </a:solidFill>
              </a:rPr>
              <a:t> </a:t>
            </a:r>
            <a:r>
              <a:rPr lang="ro-RO" sz="2400" dirty="0" err="1" smtClean="0">
                <a:solidFill>
                  <a:srgbClr val="00B0F0"/>
                </a:solidFill>
              </a:rPr>
              <a:t>élet-halál</a:t>
            </a:r>
            <a:r>
              <a:rPr lang="ro-RO" sz="2400" dirty="0" smtClean="0">
                <a:solidFill>
                  <a:srgbClr val="00B0F0"/>
                </a:solidFill>
              </a:rPr>
              <a:t> </a:t>
            </a:r>
            <a:r>
              <a:rPr lang="ro-RO" sz="2400" dirty="0" err="1" smtClean="0">
                <a:solidFill>
                  <a:srgbClr val="00B0F0"/>
                </a:solidFill>
              </a:rPr>
              <a:t>kérdése</a:t>
            </a:r>
            <a:r>
              <a:rPr lang="ro-RO" sz="2400" dirty="0" smtClean="0">
                <a:solidFill>
                  <a:srgbClr val="00B0F0"/>
                </a:solidFill>
              </a:rPr>
              <a:t>. </a:t>
            </a:r>
            <a:r>
              <a:rPr lang="ro-RO" sz="2400" dirty="0" err="1" smtClean="0">
                <a:solidFill>
                  <a:srgbClr val="00B0F0"/>
                </a:solidFill>
              </a:rPr>
              <a:t>Mindig</a:t>
            </a:r>
            <a:r>
              <a:rPr lang="ro-RO" sz="2400" dirty="0" smtClean="0">
                <a:solidFill>
                  <a:srgbClr val="00B0F0"/>
                </a:solidFill>
              </a:rPr>
              <a:t> </a:t>
            </a:r>
            <a:r>
              <a:rPr lang="ro-RO" sz="2400" dirty="0" err="1" smtClean="0">
                <a:solidFill>
                  <a:srgbClr val="00B0F0"/>
                </a:solidFill>
              </a:rPr>
              <a:t>elszomorít</a:t>
            </a:r>
            <a:r>
              <a:rPr lang="ro-RO" sz="2400" dirty="0" smtClean="0">
                <a:solidFill>
                  <a:srgbClr val="00B0F0"/>
                </a:solidFill>
              </a:rPr>
              <a:t>, ha </a:t>
            </a:r>
            <a:r>
              <a:rPr lang="ro-RO" sz="2400" dirty="0" err="1" smtClean="0">
                <a:solidFill>
                  <a:srgbClr val="00B0F0"/>
                </a:solidFill>
              </a:rPr>
              <a:t>ilyen</a:t>
            </a:r>
            <a:r>
              <a:rPr lang="ro-RO" sz="2400" dirty="0" smtClean="0">
                <a:solidFill>
                  <a:srgbClr val="00B0F0"/>
                </a:solidFill>
              </a:rPr>
              <a:t> </a:t>
            </a:r>
            <a:r>
              <a:rPr lang="ro-RO" sz="2400" dirty="0" err="1" smtClean="0">
                <a:solidFill>
                  <a:srgbClr val="00B0F0"/>
                </a:solidFill>
              </a:rPr>
              <a:t>véleményt</a:t>
            </a:r>
            <a:r>
              <a:rPr lang="ro-RO" sz="2400" dirty="0" smtClean="0">
                <a:solidFill>
                  <a:srgbClr val="00B0F0"/>
                </a:solidFill>
              </a:rPr>
              <a:t> </a:t>
            </a:r>
            <a:r>
              <a:rPr lang="ro-RO" sz="2400" dirty="0" err="1" smtClean="0">
                <a:solidFill>
                  <a:srgbClr val="00B0F0"/>
                </a:solidFill>
              </a:rPr>
              <a:t>hallok</a:t>
            </a:r>
            <a:r>
              <a:rPr lang="ro-RO" sz="2400" dirty="0" smtClean="0">
                <a:solidFill>
                  <a:srgbClr val="00B0F0"/>
                </a:solidFill>
              </a:rPr>
              <a:t>. </a:t>
            </a:r>
            <a:r>
              <a:rPr lang="ro-RO" sz="2400" dirty="0" err="1" smtClean="0">
                <a:solidFill>
                  <a:srgbClr val="00B0F0"/>
                </a:solidFill>
              </a:rPr>
              <a:t>Biztosíthatok</a:t>
            </a:r>
            <a:r>
              <a:rPr lang="ro-RO" sz="2400" dirty="0" smtClean="0">
                <a:solidFill>
                  <a:srgbClr val="00B0F0"/>
                </a:solidFill>
              </a:rPr>
              <a:t> </a:t>
            </a:r>
            <a:r>
              <a:rPr lang="ro-RO" sz="2400" dirty="0" err="1" smtClean="0">
                <a:solidFill>
                  <a:srgbClr val="00B0F0"/>
                </a:solidFill>
              </a:rPr>
              <a:t>mindenkit</a:t>
            </a:r>
            <a:r>
              <a:rPr lang="ro-RO" sz="2400" dirty="0" smtClean="0">
                <a:solidFill>
                  <a:srgbClr val="00B0F0"/>
                </a:solidFill>
              </a:rPr>
              <a:t>: a </a:t>
            </a:r>
            <a:r>
              <a:rPr lang="ro-RO" sz="2400" dirty="0" err="1" smtClean="0">
                <a:solidFill>
                  <a:srgbClr val="00B0F0"/>
                </a:solidFill>
              </a:rPr>
              <a:t>futball</a:t>
            </a:r>
            <a:r>
              <a:rPr lang="ro-RO" sz="2400" dirty="0" smtClean="0">
                <a:solidFill>
                  <a:srgbClr val="00B0F0"/>
                </a:solidFill>
              </a:rPr>
              <a:t> </a:t>
            </a:r>
            <a:r>
              <a:rPr lang="ro-RO" sz="2400" dirty="0" err="1" smtClean="0">
                <a:solidFill>
                  <a:srgbClr val="00B0F0"/>
                </a:solidFill>
              </a:rPr>
              <a:t>sokkal</a:t>
            </a:r>
            <a:r>
              <a:rPr lang="ro-RO" sz="2400" dirty="0" smtClean="0">
                <a:solidFill>
                  <a:srgbClr val="00B0F0"/>
                </a:solidFill>
              </a:rPr>
              <a:t>, de </a:t>
            </a:r>
            <a:r>
              <a:rPr lang="ro-RO" sz="2400" dirty="0" err="1" smtClean="0">
                <a:solidFill>
                  <a:srgbClr val="00B0F0"/>
                </a:solidFill>
              </a:rPr>
              <a:t>sokkal</a:t>
            </a:r>
            <a:r>
              <a:rPr lang="ro-RO" sz="2400" dirty="0" smtClean="0">
                <a:solidFill>
                  <a:srgbClr val="00B0F0"/>
                </a:solidFill>
              </a:rPr>
              <a:t> </a:t>
            </a:r>
            <a:r>
              <a:rPr lang="ro-RO" sz="2400" dirty="0" err="1" smtClean="0">
                <a:solidFill>
                  <a:srgbClr val="00B0F0"/>
                </a:solidFill>
              </a:rPr>
              <a:t>fontosabb</a:t>
            </a:r>
            <a:r>
              <a:rPr lang="ro-RO" sz="2400" dirty="0" smtClean="0">
                <a:solidFill>
                  <a:srgbClr val="00B0F0"/>
                </a:solidFill>
              </a:rPr>
              <a:t>.</a:t>
            </a:r>
          </a:p>
          <a:p>
            <a:pPr algn="ctr"/>
            <a:endParaRPr lang="ro-RO" sz="1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reptunghi 4"/>
          <p:cNvSpPr/>
          <p:nvPr/>
        </p:nvSpPr>
        <p:spPr>
          <a:xfrm>
            <a:off x="395536" y="332656"/>
            <a:ext cx="6318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3600" dirty="0" smtClean="0">
                <a:solidFill>
                  <a:srgbClr val="00B050"/>
                </a:solidFill>
              </a:rPr>
              <a:t>A győztesek soha nem adják fel. Akik feladják, sohasem győznek.</a:t>
            </a:r>
            <a:endParaRPr lang="hu-HU" sz="3600" dirty="0">
              <a:solidFill>
                <a:srgbClr val="00B050"/>
              </a:solidFill>
            </a:endParaRPr>
          </a:p>
        </p:txBody>
      </p:sp>
      <p:sp>
        <p:nvSpPr>
          <p:cNvPr id="6" name="Dreptunghi 5"/>
          <p:cNvSpPr/>
          <p:nvPr/>
        </p:nvSpPr>
        <p:spPr>
          <a:xfrm>
            <a:off x="2969568" y="3573016"/>
            <a:ext cx="61744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 smtClean="0"/>
              <a:t/>
            </a:r>
            <a:br>
              <a:rPr lang="ro-RO" dirty="0" smtClean="0"/>
            </a:br>
            <a:endParaRPr lang="ro-RO" dirty="0" smtClean="0"/>
          </a:p>
          <a:p>
            <a:r>
              <a:rPr lang="ro-RO" sz="3200" dirty="0" smtClean="0">
                <a:solidFill>
                  <a:srgbClr val="00B050"/>
                </a:solidFill>
              </a:rPr>
              <a:t>Ha </a:t>
            </a:r>
            <a:r>
              <a:rPr lang="ro-RO" sz="3200" dirty="0" err="1" smtClean="0">
                <a:solidFill>
                  <a:srgbClr val="00B050"/>
                </a:solidFill>
              </a:rPr>
              <a:t>esetleg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veszít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az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ember</a:t>
            </a:r>
            <a:r>
              <a:rPr lang="ro-RO" sz="3200" dirty="0" smtClean="0">
                <a:solidFill>
                  <a:srgbClr val="00B050"/>
                </a:solidFill>
              </a:rPr>
              <a:t>, </a:t>
            </a:r>
            <a:r>
              <a:rPr lang="ro-RO" sz="3200" dirty="0" err="1" smtClean="0">
                <a:solidFill>
                  <a:srgbClr val="00B050"/>
                </a:solidFill>
              </a:rPr>
              <a:t>hát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veszít</a:t>
            </a:r>
            <a:r>
              <a:rPr lang="ro-RO" sz="3200" dirty="0" smtClean="0">
                <a:solidFill>
                  <a:srgbClr val="00B050"/>
                </a:solidFill>
              </a:rPr>
              <a:t>. </a:t>
            </a:r>
            <a:r>
              <a:rPr lang="ro-RO" sz="3200" dirty="0" err="1" smtClean="0">
                <a:solidFill>
                  <a:srgbClr val="00B050"/>
                </a:solidFill>
              </a:rPr>
              <a:t>Nem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lehet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mindig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nyerni</a:t>
            </a:r>
            <a:r>
              <a:rPr lang="ro-RO" sz="3200" dirty="0" smtClean="0">
                <a:solidFill>
                  <a:srgbClr val="00B050"/>
                </a:solidFill>
              </a:rPr>
              <a:t>. De </a:t>
            </a:r>
            <a:r>
              <a:rPr lang="ro-RO" sz="3200" dirty="0" err="1" smtClean="0">
                <a:solidFill>
                  <a:srgbClr val="00B050"/>
                </a:solidFill>
              </a:rPr>
              <a:t>mindig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jön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egy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másik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verseny</a:t>
            </a:r>
            <a:r>
              <a:rPr lang="ro-RO" sz="3200" dirty="0" smtClean="0">
                <a:solidFill>
                  <a:srgbClr val="00B050"/>
                </a:solidFill>
              </a:rPr>
              <a:t>, </a:t>
            </a:r>
            <a:r>
              <a:rPr lang="ro-RO" sz="3200" dirty="0" err="1" smtClean="0">
                <a:solidFill>
                  <a:srgbClr val="00B050"/>
                </a:solidFill>
              </a:rPr>
              <a:t>amit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meg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lehet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nyerni</a:t>
            </a:r>
            <a:r>
              <a:rPr lang="ro-RO" sz="3200" dirty="0" smtClean="0">
                <a:solidFill>
                  <a:srgbClr val="00B050"/>
                </a:solidFill>
              </a:rPr>
              <a:t>, </a:t>
            </a:r>
            <a:r>
              <a:rPr lang="ro-RO" sz="3200" dirty="0" err="1" smtClean="0">
                <a:solidFill>
                  <a:srgbClr val="00B050"/>
                </a:solidFill>
              </a:rPr>
              <a:t>és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meg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is</a:t>
            </a:r>
            <a:r>
              <a:rPr lang="ro-RO" sz="3200" dirty="0" smtClean="0">
                <a:solidFill>
                  <a:srgbClr val="00B050"/>
                </a:solidFill>
              </a:rPr>
              <a:t> </a:t>
            </a:r>
            <a:r>
              <a:rPr lang="ro-RO" sz="3200" dirty="0" err="1" smtClean="0">
                <a:solidFill>
                  <a:srgbClr val="00B050"/>
                </a:solidFill>
              </a:rPr>
              <a:t>kell</a:t>
            </a:r>
            <a:r>
              <a:rPr lang="ro-RO" sz="3200" dirty="0" smtClean="0">
                <a:solidFill>
                  <a:srgbClr val="00B050"/>
                </a:solidFill>
              </a:rPr>
              <a:t>!</a:t>
            </a:r>
            <a:endParaRPr lang="ro-RO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Users\Elev\Desktop\fociii\2010_foci_vb_selejtezok__magyarorszagsvedorszag_002_foto_origo_364173_873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08912" cy="61206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Foci </a:t>
            </a:r>
            <a:r>
              <a:rPr lang="ro-RO" dirty="0" err="1" smtClean="0"/>
              <a:t>csapatok</a:t>
            </a:r>
            <a:r>
              <a:rPr lang="ro-RO" dirty="0"/>
              <a:t/>
            </a:r>
            <a:br>
              <a:rPr lang="ro-RO" dirty="0"/>
            </a:br>
            <a:endParaRPr lang="ro-RO" dirty="0"/>
          </a:p>
        </p:txBody>
      </p:sp>
      <p:pic>
        <p:nvPicPr>
          <p:cNvPr id="2051" name="Picture 3" descr="C:\Users\Elev\Desktop\fociii\chel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3789040"/>
            <a:ext cx="1584176" cy="13681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 descr="C:\Users\Elev\Desktop\fociii\DJQOBZCA6C4EERCA96ZK7UCA5C4P5WCAFGH2XUCAKRKCC8CAWTGDOPCA73E8GWCAO45JJQCAE7CBJBCAEQV44ICAJ56H4DCAJJXPGECAIFJBGCCAGTO2WMCAU31NVBCAUHN10FCAC6VYLKCAZV4I70CA3A84G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924944"/>
            <a:ext cx="1944216" cy="151216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3" name="Picture 5" descr="C:\Users\Elev\Desktop\fociii\G4SCKICAA4E9ZGCABFPTKACA9PVK7MCA0QFO04CAZKOAY9CA0XLYOUCAZNMQBDCAV2ZSGECAGVYRW8CAVPTQ9GCA0V53MFCA6G72P5CARL0T9PCADTFK99CALRCDWTCALDV2VACAUCUOKECAR4WUVCCAJ939G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124744"/>
            <a:ext cx="1584176" cy="12763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4" name="Picture 6" descr="C:\Users\Elev\Desktop\fociii\IY139VCAKCOFTACANHCWJFCA7FVCR1CAPZ8H1WCAF95LBVCAZPREHYCAG4EWAQCAKZAQ2UCAPY7TDHCA5S98D1CA2K5QJDCAHGZIT9CAXP5JFECAVJK6AICA5KU5DXCABMRKJ2CAHC1D0RCA59FLPYCA9D2DX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869160"/>
            <a:ext cx="2088232" cy="172819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5" name="Picture 7" descr="C:\Users\Elev\Desktop\fociii\l96627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941168"/>
            <a:ext cx="2193925" cy="157423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6" name="Picture 8" descr="C:\Users\Elev\Desktop\fociii\liverpool-5-star-cres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2276872"/>
            <a:ext cx="1338263" cy="197313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7" name="Picture 9" descr="C:\Users\Elev\Desktop\fociii\XRBPHUCA1NFN2ACAAR9C7FCA8LTJJWCAX228YTCACI03CRCA4K54J6CAI0P1S2CA2F12CFCA5VKZ7TCABTJCYVCACN5X5PCARF1KTPCALA431QCAX73ZHMCA9N5I1GCASJ9M1UCA8FG8D0CA4ZQ563CAIHERX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128" y="836712"/>
            <a:ext cx="1944216" cy="119176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2361749" y="2967335"/>
            <a:ext cx="442050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5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Boros</a:t>
            </a:r>
            <a:r>
              <a:rPr lang="ro-RO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Ágne</a:t>
            </a:r>
            <a:r>
              <a:rPr lang="ro-RO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 </a:t>
            </a:r>
          </a:p>
          <a:p>
            <a:pPr algn="ctr"/>
            <a:r>
              <a:rPr lang="hu-H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Fazakas Zsófia</a:t>
            </a:r>
            <a:endParaRPr lang="ro-RO" sz="5400" b="1" cap="none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Dreptunghi 2"/>
          <p:cNvSpPr/>
          <p:nvPr/>
        </p:nvSpPr>
        <p:spPr>
          <a:xfrm>
            <a:off x="1259632" y="1052736"/>
            <a:ext cx="58326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o-RO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K</a:t>
            </a:r>
            <a:r>
              <a:rPr lang="hu-H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észitette</a:t>
            </a:r>
            <a:endParaRPr lang="ro-RO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 err="1" smtClean="0"/>
              <a:t>Legszebb</a:t>
            </a:r>
            <a:r>
              <a:rPr lang="ro-RO" dirty="0" smtClean="0"/>
              <a:t> </a:t>
            </a:r>
            <a:r>
              <a:rPr lang="ro-RO" dirty="0" err="1" smtClean="0"/>
              <a:t>stadionok</a:t>
            </a:r>
            <a:endParaRPr lang="ro-RO" dirty="0"/>
          </a:p>
        </p:txBody>
      </p:sp>
      <p:pic>
        <p:nvPicPr>
          <p:cNvPr id="3075" name="Picture 3" descr="C:\Users\Elev\Desktop\fociii\1ef508546c7e571403e195eacc5e1bc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6984776" cy="2376264"/>
          </a:xfrm>
          <a:prstGeom prst="rect">
            <a:avLst/>
          </a:prstGeom>
          <a:noFill/>
        </p:spPr>
      </p:pic>
      <p:pic>
        <p:nvPicPr>
          <p:cNvPr id="3076" name="Picture 4" descr="C:\Users\Elev\Desktop\fociii\58aa1da1310f35067d049146c26bb5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573016"/>
            <a:ext cx="6912768" cy="29249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6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7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Elev\Desktop\fociii\581c4f57d0b551b8a9f8540c6a8bb5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4968552" cy="2664296"/>
          </a:xfrm>
          <a:prstGeom prst="rect">
            <a:avLst/>
          </a:prstGeom>
          <a:noFill/>
        </p:spPr>
      </p:pic>
      <p:pic>
        <p:nvPicPr>
          <p:cNvPr id="4102" name="Picture 6" descr="C:\Users\Elev\Desktop\fociii\stad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268760"/>
            <a:ext cx="3175000" cy="2387600"/>
          </a:xfrm>
          <a:prstGeom prst="rect">
            <a:avLst/>
          </a:prstGeom>
          <a:noFill/>
        </p:spPr>
      </p:pic>
      <p:pic>
        <p:nvPicPr>
          <p:cNvPr id="4103" name="Picture 7" descr="C:\Users\Elev\Desktop\fociii\stadiono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221088"/>
            <a:ext cx="5328592" cy="21602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reptunghi 4"/>
          <p:cNvSpPr/>
          <p:nvPr/>
        </p:nvSpPr>
        <p:spPr>
          <a:xfrm>
            <a:off x="687060" y="2967335"/>
            <a:ext cx="7769884" cy="184665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69696"/>
                </a:solidFill>
              </a:rPr>
              <a:t>A k</a:t>
            </a:r>
            <a:r>
              <a:rPr lang="hu-HU" sz="6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69696"/>
                </a:solidFill>
              </a:rPr>
              <a:t>é</a:t>
            </a:r>
            <a:r>
              <a:rPr lang="en-US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69696"/>
                </a:solidFill>
              </a:rPr>
              <a:t>t </a:t>
            </a:r>
            <a:r>
              <a:rPr lang="en-US" sz="6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69696"/>
                </a:solidFill>
              </a:rPr>
              <a:t>legjobb</a:t>
            </a:r>
            <a:r>
              <a:rPr lang="en-US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69696"/>
                </a:solidFill>
              </a:rPr>
              <a:t> </a:t>
            </a:r>
            <a:r>
              <a:rPr lang="hu-HU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69696"/>
                </a:solidFill>
              </a:rPr>
              <a:t>focicsapat</a:t>
            </a:r>
          </a:p>
          <a:p>
            <a:pPr algn="ctr"/>
            <a:endParaRPr lang="ro-RO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827584" y="692696"/>
          <a:ext cx="7416824" cy="5904657"/>
        </p:xfrm>
        <a:graphic>
          <a:graphicData uri="http://schemas.openxmlformats.org/drawingml/2006/table">
            <a:tbl>
              <a:tblPr/>
              <a:tblGrid>
                <a:gridCol w="3049287"/>
                <a:gridCol w="4367537"/>
              </a:tblGrid>
              <a:tr h="576064">
                <a:tc>
                  <a:txBody>
                    <a:bodyPr/>
                    <a:lstStyle/>
                    <a:p>
                      <a:r>
                        <a:rPr lang="ro-RO" b="1" dirty="0" err="1">
                          <a:latin typeface="Century" pitchFamily="18" charset="0"/>
                        </a:rPr>
                        <a:t>Teljes</a:t>
                      </a:r>
                      <a:r>
                        <a:rPr lang="ro-RO" b="1" dirty="0">
                          <a:latin typeface="Century" pitchFamily="18" charset="0"/>
                        </a:rPr>
                        <a:t> </a:t>
                      </a:r>
                      <a:r>
                        <a:rPr lang="ro-RO" b="1" dirty="0" err="1">
                          <a:latin typeface="Century" pitchFamily="18" charset="0"/>
                        </a:rPr>
                        <a:t>csapatnév</a:t>
                      </a:r>
                      <a:endParaRPr lang="ro-RO" dirty="0">
                        <a:latin typeface="Century" pitchFamily="18" charset="0"/>
                      </a:endParaRPr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dirty="0">
                          <a:latin typeface="Century" pitchFamily="18" charset="0"/>
                        </a:rPr>
                        <a:t>Real Madrid Club de Fútbol </a:t>
                      </a:r>
                      <a:r>
                        <a:rPr lang="es-ES" baseline="30000" dirty="0">
                          <a:latin typeface="Century" pitchFamily="18" charset="0"/>
                          <a:hlinkClick r:id=""/>
                        </a:rPr>
                        <a:t>[1]</a:t>
                      </a:r>
                      <a:endParaRPr lang="es-ES" dirty="0">
                        <a:latin typeface="Century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0160">
                <a:tc>
                  <a:txBody>
                    <a:bodyPr/>
                    <a:lstStyle/>
                    <a:p>
                      <a:r>
                        <a:rPr lang="ro-RO" b="1" dirty="0" err="1">
                          <a:latin typeface="Century" pitchFamily="18" charset="0"/>
                        </a:rPr>
                        <a:t>Becenév</a:t>
                      </a:r>
                      <a:endParaRPr lang="ro-RO" dirty="0">
                        <a:latin typeface="Century" pitchFamily="18" charset="0"/>
                      </a:endParaRPr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i="1" dirty="0">
                          <a:latin typeface="Century" pitchFamily="18" charset="0"/>
                        </a:rPr>
                        <a:t>Los </a:t>
                      </a:r>
                      <a:r>
                        <a:rPr lang="ro-RO" i="1" dirty="0" err="1">
                          <a:latin typeface="Century" pitchFamily="18" charset="0"/>
                        </a:rPr>
                        <a:t>Blancos</a:t>
                      </a:r>
                      <a:r>
                        <a:rPr lang="ro-RO" dirty="0">
                          <a:latin typeface="Century" pitchFamily="18" charset="0"/>
                        </a:rPr>
                        <a:t> (</a:t>
                      </a:r>
                      <a:r>
                        <a:rPr lang="ro-RO" dirty="0" err="1">
                          <a:latin typeface="Century" pitchFamily="18" charset="0"/>
                        </a:rPr>
                        <a:t>Fehérek</a:t>
                      </a:r>
                      <a:r>
                        <a:rPr lang="ro-RO" dirty="0">
                          <a:latin typeface="Century" pitchFamily="18" charset="0"/>
                        </a:rPr>
                        <a:t>)</a:t>
                      </a:r>
                      <a:br>
                        <a:rPr lang="ro-RO" dirty="0">
                          <a:latin typeface="Century" pitchFamily="18" charset="0"/>
                        </a:rPr>
                      </a:br>
                      <a:r>
                        <a:rPr lang="ro-RO" i="1" dirty="0" err="1">
                          <a:latin typeface="Century" pitchFamily="18" charset="0"/>
                        </a:rPr>
                        <a:t>Los</a:t>
                      </a:r>
                      <a:r>
                        <a:rPr lang="ro-RO" i="1" dirty="0">
                          <a:latin typeface="Century" pitchFamily="18" charset="0"/>
                        </a:rPr>
                        <a:t> </a:t>
                      </a:r>
                      <a:r>
                        <a:rPr lang="ro-RO" i="1" dirty="0" err="1">
                          <a:latin typeface="Century" pitchFamily="18" charset="0"/>
                        </a:rPr>
                        <a:t>Galácticos</a:t>
                      </a:r>
                      <a:r>
                        <a:rPr lang="ro-RO" dirty="0">
                          <a:latin typeface="Century" pitchFamily="18" charset="0"/>
                        </a:rPr>
                        <a:t> (</a:t>
                      </a:r>
                      <a:r>
                        <a:rPr lang="ro-RO" dirty="0" err="1">
                          <a:latin typeface="Century" pitchFamily="18" charset="0"/>
                        </a:rPr>
                        <a:t>Galaktikusok</a:t>
                      </a:r>
                      <a:r>
                        <a:rPr lang="ro-RO" dirty="0">
                          <a:latin typeface="Century" pitchFamily="18" charset="0"/>
                        </a:rPr>
                        <a:t>) </a:t>
                      </a:r>
                      <a:r>
                        <a:rPr lang="ro-RO" baseline="30000" dirty="0">
                          <a:latin typeface="Century" pitchFamily="18" charset="0"/>
                          <a:hlinkClick r:id=""/>
                        </a:rPr>
                        <a:t>[2]</a:t>
                      </a:r>
                      <a:r>
                        <a:rPr lang="ro-RO" dirty="0">
                          <a:latin typeface="Century" pitchFamily="18" charset="0"/>
                        </a:rPr>
                        <a:t/>
                      </a:r>
                      <a:br>
                        <a:rPr lang="ro-RO" dirty="0">
                          <a:latin typeface="Century" pitchFamily="18" charset="0"/>
                        </a:rPr>
                      </a:br>
                      <a:r>
                        <a:rPr lang="ro-RO" i="1" dirty="0" err="1">
                          <a:latin typeface="Century" pitchFamily="18" charset="0"/>
                        </a:rPr>
                        <a:t>Királyi</a:t>
                      </a:r>
                      <a:r>
                        <a:rPr lang="ro-RO" i="1" dirty="0">
                          <a:latin typeface="Century" pitchFamily="18" charset="0"/>
                        </a:rPr>
                        <a:t> </a:t>
                      </a:r>
                      <a:r>
                        <a:rPr lang="ro-RO" i="1" dirty="0" err="1">
                          <a:latin typeface="Century" pitchFamily="18" charset="0"/>
                        </a:rPr>
                        <a:t>Gárda</a:t>
                      </a:r>
                      <a:r>
                        <a:rPr lang="ro-RO" dirty="0">
                          <a:latin typeface="Century" pitchFamily="18" charset="0"/>
                        </a:rPr>
                        <a:t>, </a:t>
                      </a:r>
                      <a:r>
                        <a:rPr lang="ro-RO" i="1" dirty="0" err="1">
                          <a:latin typeface="Century" pitchFamily="18" charset="0"/>
                        </a:rPr>
                        <a:t>Királyi</a:t>
                      </a:r>
                      <a:r>
                        <a:rPr lang="ro-RO" i="1" dirty="0">
                          <a:latin typeface="Century" pitchFamily="18" charset="0"/>
                        </a:rPr>
                        <a:t> </a:t>
                      </a:r>
                      <a:r>
                        <a:rPr lang="ro-RO" i="1" dirty="0" err="1">
                          <a:latin typeface="Century" pitchFamily="18" charset="0"/>
                        </a:rPr>
                        <a:t>Klub</a:t>
                      </a:r>
                      <a:endParaRPr lang="ro-RO" dirty="0">
                        <a:latin typeface="Century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fontAlgn="t"/>
                      <a:r>
                        <a:rPr lang="ro-RO" b="1">
                          <a:latin typeface="Century" pitchFamily="18" charset="0"/>
                        </a:rPr>
                        <a:t>Székhely</a:t>
                      </a:r>
                      <a:endParaRPr lang="ro-RO">
                        <a:latin typeface="Century" pitchFamily="18" charset="0"/>
                      </a:endParaRPr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>
                          <a:latin typeface="Century" pitchFamily="18" charset="0"/>
                          <a:hlinkClick r:id="rId2" tooltip="Madrid"/>
                        </a:rPr>
                        <a:t>Madrid</a:t>
                      </a:r>
                      <a:r>
                        <a:rPr lang="ro-RO">
                          <a:latin typeface="Century" pitchFamily="18" charset="0"/>
                        </a:rPr>
                        <a:t>, </a:t>
                      </a:r>
                      <a:r>
                        <a:rPr lang="ro-RO">
                          <a:latin typeface="Century" pitchFamily="18" charset="0"/>
                          <a:hlinkClick r:id="rId3" tooltip="Spanyolország"/>
                        </a:rPr>
                        <a:t>Spanyolország</a:t>
                      </a:r>
                      <a:endParaRPr lang="ro-RO">
                        <a:latin typeface="Century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8113">
                <a:tc>
                  <a:txBody>
                    <a:bodyPr/>
                    <a:lstStyle/>
                    <a:p>
                      <a:pPr fontAlgn="t"/>
                      <a:r>
                        <a:rPr lang="ro-RO" b="1">
                          <a:latin typeface="Century" pitchFamily="18" charset="0"/>
                        </a:rPr>
                        <a:t>Alapítva</a:t>
                      </a:r>
                      <a:endParaRPr lang="ro-RO">
                        <a:latin typeface="Century" pitchFamily="18" charset="0"/>
                      </a:endParaRPr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Century" pitchFamily="18" charset="0"/>
                          <a:hlinkClick r:id="rId4" tooltip="1902"/>
                        </a:rPr>
                        <a:t>1902</a:t>
                      </a:r>
                      <a:r>
                        <a:rPr lang="en-US">
                          <a:latin typeface="Century" pitchFamily="18" charset="0"/>
                        </a:rPr>
                        <a:t>. </a:t>
                      </a:r>
                      <a:r>
                        <a:rPr lang="en-US">
                          <a:latin typeface="Century" pitchFamily="18" charset="0"/>
                          <a:hlinkClick r:id="rId5" tooltip="Március 6."/>
                        </a:rPr>
                        <a:t>március 6.</a:t>
                      </a:r>
                      <a:r>
                        <a:rPr lang="en-US">
                          <a:latin typeface="Century" pitchFamily="18" charset="0"/>
                        </a:rPr>
                        <a:t> (</a:t>
                      </a:r>
                      <a:r>
                        <a:rPr lang="en-US" i="1">
                          <a:latin typeface="Century" pitchFamily="18" charset="0"/>
                        </a:rPr>
                        <a:t>Madrid Football Club</a:t>
                      </a:r>
                      <a:r>
                        <a:rPr lang="en-US">
                          <a:latin typeface="Century" pitchFamily="18" charset="0"/>
                        </a:rPr>
                        <a:t> néven) </a:t>
                      </a:r>
                      <a:r>
                        <a:rPr lang="en-US" baseline="30000">
                          <a:latin typeface="Century" pitchFamily="18" charset="0"/>
                          <a:hlinkClick r:id=""/>
                        </a:rPr>
                        <a:t>[3]</a:t>
                      </a:r>
                      <a:endParaRPr lang="en-US">
                        <a:latin typeface="Century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o-RO" b="1">
                          <a:latin typeface="Century" pitchFamily="18" charset="0"/>
                        </a:rPr>
                        <a:t>Stadion</a:t>
                      </a:r>
                      <a:endParaRPr lang="ro-RO">
                        <a:latin typeface="Century" pitchFamily="18" charset="0"/>
                      </a:endParaRPr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>
                          <a:latin typeface="Century" pitchFamily="18" charset="0"/>
                          <a:hlinkClick r:id="rId6" tooltip="Santiago Bernabéu stadion"/>
                        </a:rPr>
                        <a:t>Estadio Santiago Bernabéu</a:t>
                      </a:r>
                      <a:endParaRPr lang="ro-RO">
                        <a:latin typeface="Century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hu-HU" b="1">
                          <a:latin typeface="Century" pitchFamily="18" charset="0"/>
                        </a:rPr>
                        <a:t>Vezetőedző</a:t>
                      </a:r>
                      <a:endParaRPr lang="hu-HU">
                        <a:latin typeface="Century" pitchFamily="18" charset="0"/>
                      </a:endParaRPr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>
                          <a:latin typeface="Century" pitchFamily="18" charset="0"/>
                          <a:hlinkClick r:id="rId7" tooltip="José Mourinho"/>
                        </a:rPr>
                        <a:t>José Mourinho</a:t>
                      </a:r>
                      <a:r>
                        <a:rPr lang="ro-RO">
                          <a:latin typeface="Century" pitchFamily="18" charset="0"/>
                        </a:rPr>
                        <a:t> </a:t>
                      </a:r>
                      <a:r>
                        <a:rPr lang="ro-RO" baseline="30000">
                          <a:latin typeface="Century" pitchFamily="18" charset="0"/>
                          <a:hlinkClick r:id=""/>
                        </a:rPr>
                        <a:t>[4]</a:t>
                      </a:r>
                      <a:endParaRPr lang="ro-RO">
                        <a:latin typeface="Century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o-RO" b="1">
                          <a:latin typeface="Century" pitchFamily="18" charset="0"/>
                        </a:rPr>
                        <a:t>Elnök</a:t>
                      </a:r>
                      <a:endParaRPr lang="ro-RO">
                        <a:latin typeface="Century" pitchFamily="18" charset="0"/>
                      </a:endParaRPr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>
                          <a:latin typeface="Century" pitchFamily="18" charset="0"/>
                          <a:hlinkClick r:id="rId8" tooltip="Florentino Pérez"/>
                        </a:rPr>
                        <a:t>Florentino Pérez</a:t>
                      </a:r>
                      <a:r>
                        <a:rPr lang="ro-RO">
                          <a:latin typeface="Century" pitchFamily="18" charset="0"/>
                        </a:rPr>
                        <a:t> </a:t>
                      </a:r>
                      <a:r>
                        <a:rPr lang="ro-RO" baseline="30000">
                          <a:latin typeface="Century" pitchFamily="18" charset="0"/>
                          <a:hlinkClick r:id=""/>
                        </a:rPr>
                        <a:t>[5]</a:t>
                      </a:r>
                      <a:endParaRPr lang="ro-RO">
                        <a:latin typeface="Century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o-RO" b="1">
                          <a:latin typeface="Century" pitchFamily="18" charset="0"/>
                        </a:rPr>
                        <a:t>Bajnokság</a:t>
                      </a:r>
                      <a:endParaRPr lang="ro-RO">
                        <a:latin typeface="Century" pitchFamily="18" charset="0"/>
                      </a:endParaRPr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err="1">
                          <a:latin typeface="Century" pitchFamily="18" charset="0"/>
                          <a:hlinkClick r:id="rId9" tooltip="Spanyol labdarúgó-bajnokság (első osztály)"/>
                        </a:rPr>
                        <a:t>Primera</a:t>
                      </a:r>
                      <a:r>
                        <a:rPr lang="ro-RO" dirty="0">
                          <a:latin typeface="Century" pitchFamily="18" charset="0"/>
                          <a:hlinkClick r:id="rId9" tooltip="Spanyol labdarúgó-bajnokság (első osztály)"/>
                        </a:rPr>
                        <a:t> </a:t>
                      </a:r>
                      <a:r>
                        <a:rPr lang="ro-RO" dirty="0" err="1">
                          <a:latin typeface="Century" pitchFamily="18" charset="0"/>
                          <a:hlinkClick r:id="rId9" tooltip="Spanyol labdarúgó-bajnokság (első osztály)"/>
                        </a:rPr>
                        <a:t>División</a:t>
                      </a:r>
                      <a:endParaRPr lang="ro-RO" dirty="0">
                        <a:latin typeface="Century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Dreptunghi 8"/>
          <p:cNvSpPr/>
          <p:nvPr/>
        </p:nvSpPr>
        <p:spPr>
          <a:xfrm>
            <a:off x="1475656" y="0"/>
            <a:ext cx="5400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Real Madrid</a:t>
            </a:r>
            <a:endParaRPr lang="ro-RO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115616" y="764704"/>
          <a:ext cx="7128792" cy="1728192"/>
        </p:xfrm>
        <a:graphic>
          <a:graphicData uri="http://schemas.openxmlformats.org/drawingml/2006/table">
            <a:tbl>
              <a:tblPr/>
              <a:tblGrid>
                <a:gridCol w="2930868"/>
                <a:gridCol w="4197924"/>
              </a:tblGrid>
              <a:tr h="400941">
                <a:tc gridSpan="2">
                  <a:txBody>
                    <a:bodyPr/>
                    <a:lstStyle/>
                    <a:p>
                      <a:pPr algn="ctr"/>
                      <a:r>
                        <a:rPr lang="ro-RO" b="1" dirty="0" err="1">
                          <a:solidFill>
                            <a:srgbClr val="000000"/>
                          </a:solidFill>
                        </a:rPr>
                        <a:t>Nemzeti</a:t>
                      </a:r>
                      <a:r>
                        <a:rPr lang="ro-RO" b="1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ro-RO" b="1" dirty="0" err="1">
                          <a:solidFill>
                            <a:srgbClr val="000000"/>
                          </a:solidFill>
                        </a:rPr>
                        <a:t>sikerek</a:t>
                      </a:r>
                      <a:endParaRPr lang="ro-RO" dirty="0">
                        <a:solidFill>
                          <a:srgbClr val="000000"/>
                        </a:solidFill>
                      </a:endParaRPr>
                    </a:p>
                  </a:txBody>
                  <a:tcPr marL="19050" marR="19050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D7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</a:tr>
              <a:tr h="442417">
                <a:tc>
                  <a:txBody>
                    <a:bodyPr/>
                    <a:lstStyle/>
                    <a:p>
                      <a:r>
                        <a:rPr lang="ro-RO" b="1"/>
                        <a:t> </a:t>
                      </a:r>
                      <a:r>
                        <a:rPr lang="ro-RO" b="1">
                          <a:hlinkClick r:id="rId2" tooltip="Spanyol labdarúgó-bajnokság (első osztály)"/>
                        </a:rPr>
                        <a:t>Bajnokcsapat</a:t>
                      </a:r>
                      <a:endParaRPr lang="ro-RO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/>
                        <a:t>32 alkalommal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417">
                <a:tc>
                  <a:txBody>
                    <a:bodyPr/>
                    <a:lstStyle/>
                    <a:p>
                      <a:r>
                        <a:rPr lang="hu-HU" b="1"/>
                        <a:t> </a:t>
                      </a:r>
                      <a:r>
                        <a:rPr lang="hu-HU" b="1">
                          <a:hlinkClick r:id="rId3" tooltip="Spanyol labdarúgókupa"/>
                        </a:rPr>
                        <a:t>Kupagyőztes</a:t>
                      </a:r>
                      <a:endParaRPr lang="hu-HU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/>
                        <a:t>18 alkalommal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417">
                <a:tc>
                  <a:txBody>
                    <a:bodyPr/>
                    <a:lstStyle/>
                    <a:p>
                      <a:r>
                        <a:rPr lang="hu-HU" b="1"/>
                        <a:t> </a:t>
                      </a:r>
                      <a:r>
                        <a:rPr lang="hu-HU" b="1">
                          <a:hlinkClick r:id="rId4" tooltip="Spanyol labdarúgó-szuperkupa"/>
                        </a:rPr>
                        <a:t>Szuperkupa-győztes</a:t>
                      </a:r>
                      <a:endParaRPr lang="hu-HU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dirty="0"/>
                        <a:t>8 </a:t>
                      </a:r>
                      <a:r>
                        <a:rPr lang="ro-RO" dirty="0" err="1"/>
                        <a:t>alkalommal</a:t>
                      </a:r>
                      <a:endParaRPr lang="ro-RO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el 8"/>
          <p:cNvGraphicFramePr>
            <a:graphicFrameLocks noGrp="1"/>
          </p:cNvGraphicFramePr>
          <p:nvPr/>
        </p:nvGraphicFramePr>
        <p:xfrm>
          <a:off x="1187624" y="3717032"/>
          <a:ext cx="6096000" cy="2520281"/>
        </p:xfrm>
        <a:graphic>
          <a:graphicData uri="http://schemas.openxmlformats.org/drawingml/2006/table">
            <a:tbl>
              <a:tblPr/>
              <a:tblGrid>
                <a:gridCol w="2506255"/>
                <a:gridCol w="3589745"/>
              </a:tblGrid>
              <a:tr h="584705">
                <a:tc gridSpan="2">
                  <a:txBody>
                    <a:bodyPr/>
                    <a:lstStyle/>
                    <a:p>
                      <a:pPr algn="ctr"/>
                      <a:r>
                        <a:rPr lang="ro-RO" b="1">
                          <a:solidFill>
                            <a:srgbClr val="000000"/>
                          </a:solidFill>
                        </a:rPr>
                        <a:t>Nemzetközi sikerek</a:t>
                      </a:r>
                      <a:endParaRPr lang="ro-RO">
                        <a:solidFill>
                          <a:srgbClr val="000000"/>
                        </a:solidFill>
                      </a:endParaRPr>
                    </a:p>
                  </a:txBody>
                  <a:tcPr marL="19050" marR="19050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D7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</a:tr>
              <a:tr h="645192">
                <a:tc>
                  <a:txBody>
                    <a:bodyPr/>
                    <a:lstStyle/>
                    <a:p>
                      <a:r>
                        <a:rPr lang="ro-RO" b="1">
                          <a:hlinkClick r:id="rId5" tooltip="UEFA-bajnokok ligája"/>
                        </a:rPr>
                        <a:t>BL</a:t>
                      </a:r>
                      <a:endParaRPr lang="ro-RO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/>
                        <a:t>9 alkalommal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5192">
                <a:tc>
                  <a:txBody>
                    <a:bodyPr/>
                    <a:lstStyle/>
                    <a:p>
                      <a:r>
                        <a:rPr lang="ro-RO" b="1">
                          <a:hlinkClick r:id="rId6" tooltip="UEFA-kupa"/>
                        </a:rPr>
                        <a:t>UEFA-kupa</a:t>
                      </a:r>
                      <a:endParaRPr lang="ro-RO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/>
                        <a:t>2 alkalommal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5192">
                <a:tc>
                  <a:txBody>
                    <a:bodyPr/>
                    <a:lstStyle/>
                    <a:p>
                      <a:r>
                        <a:rPr lang="ro-RO" b="1">
                          <a:hlinkClick r:id="rId7" tooltip="Világkupa (labdarúgás)"/>
                        </a:rPr>
                        <a:t>Világkupa</a:t>
                      </a:r>
                      <a:endParaRPr lang="ro-RO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dirty="0"/>
                        <a:t>3 </a:t>
                      </a:r>
                      <a:r>
                        <a:rPr lang="ro-RO" dirty="0" err="1"/>
                        <a:t>alkalommal</a:t>
                      </a:r>
                      <a:endParaRPr lang="ro-RO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ES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8194" name="Picture 2" descr="P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8195" name="Picture 3" descr="P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graphicFrame>
        <p:nvGraphicFramePr>
          <p:cNvPr id="17" name="Tabel 16"/>
          <p:cNvGraphicFramePr>
            <a:graphicFrameLocks noGrp="1"/>
          </p:cNvGraphicFramePr>
          <p:nvPr/>
        </p:nvGraphicFramePr>
        <p:xfrm>
          <a:off x="4716016" y="332656"/>
          <a:ext cx="2808310" cy="6192690"/>
        </p:xfrm>
        <a:graphic>
          <a:graphicData uri="http://schemas.openxmlformats.org/drawingml/2006/table">
            <a:tbl>
              <a:tblPr/>
              <a:tblGrid>
                <a:gridCol w="1770151"/>
                <a:gridCol w="1038159"/>
              </a:tblGrid>
              <a:tr h="341697">
                <a:tc>
                  <a:txBody>
                    <a:bodyPr/>
                    <a:lstStyle/>
                    <a:p>
                      <a:r>
                        <a:rPr lang="hu-HU" sz="1600" dirty="0" smtClean="0"/>
                        <a:t>Poszt</a:t>
                      </a:r>
                      <a:endParaRPr lang="ro-RO" sz="1600" dirty="0"/>
                    </a:p>
                  </a:txBody>
                  <a:tcPr marL="56773" marR="56773" marT="28386" marB="28386"/>
                </a:tc>
                <a:tc>
                  <a:txBody>
                    <a:bodyPr/>
                    <a:lstStyle/>
                    <a:p>
                      <a:r>
                        <a:rPr lang="hu-HU" sz="1200" dirty="0" smtClean="0"/>
                        <a:t>Név</a:t>
                      </a:r>
                      <a:endParaRPr lang="ro-RO" sz="1200" dirty="0"/>
                    </a:p>
                  </a:txBody>
                  <a:tcPr marL="56773" marR="56773" marT="28386" marB="28386"/>
                </a:tc>
              </a:tr>
              <a:tr h="548137">
                <a:tc>
                  <a:txBody>
                    <a:bodyPr/>
                    <a:lstStyle/>
                    <a:p>
                      <a:pPr algn="ctr"/>
                      <a:r>
                        <a:rPr lang="ro-RO" sz="1400" dirty="0">
                          <a:hlinkClick r:id="rId4" tooltip="Labdarúgókapus"/>
                        </a:rPr>
                        <a:t>K</a:t>
                      </a:r>
                      <a:endParaRPr lang="ro-RO" sz="1400" dirty="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hlinkClick r:id="rId5" tooltip="Antonio Adán"/>
                        </a:rPr>
                        <a:t>Antonio </a:t>
                      </a:r>
                      <a:r>
                        <a:rPr lang="ro-RO" sz="1400" dirty="0" err="1">
                          <a:hlinkClick r:id="rId5" tooltip="Antonio Adán"/>
                        </a:rPr>
                        <a:t>Adán</a:t>
                      </a:r>
                      <a:endParaRPr lang="ro-RO" sz="1400" dirty="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8137"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hlinkClick r:id="rId6" tooltip="Középpályás"/>
                        </a:rPr>
                        <a:t>KP</a:t>
                      </a:r>
                      <a:endParaRPr lang="ro-RO" sz="140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 err="1">
                          <a:hlinkClick r:id="rId7" tooltip="Xabi Alonso"/>
                        </a:rPr>
                        <a:t>Xabi</a:t>
                      </a:r>
                      <a:r>
                        <a:rPr lang="ro-RO" sz="1400" dirty="0">
                          <a:hlinkClick r:id="rId7" tooltip="Xabi Alonso"/>
                        </a:rPr>
                        <a:t> Alonso</a:t>
                      </a:r>
                      <a:endParaRPr lang="ro-RO" sz="1400" dirty="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8137"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hlinkClick r:id="rId8" tooltip="Hátvéd"/>
                        </a:rPr>
                        <a:t>V</a:t>
                      </a:r>
                      <a:endParaRPr lang="ro-RO" sz="140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 err="1">
                          <a:hlinkClick r:id="rId9" tooltip="Fábio Coentrão"/>
                        </a:rPr>
                        <a:t>Fábio</a:t>
                      </a:r>
                      <a:r>
                        <a:rPr lang="ro-RO" sz="1400" dirty="0">
                          <a:hlinkClick r:id="rId9" tooltip="Fábio Coentrão"/>
                        </a:rPr>
                        <a:t> </a:t>
                      </a:r>
                      <a:r>
                        <a:rPr lang="ro-RO" sz="1400" dirty="0" err="1">
                          <a:hlinkClick r:id="rId9" tooltip="Fábio Coentrão"/>
                        </a:rPr>
                        <a:t>Coentrão</a:t>
                      </a:r>
                      <a:endParaRPr lang="ro-RO" sz="1400" dirty="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8137"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hlinkClick r:id="rId6" tooltip="Középpályás"/>
                        </a:rPr>
                        <a:t>KP</a:t>
                      </a:r>
                      <a:endParaRPr lang="ro-RO" sz="140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hlinkClick r:id="rId10" tooltip="Hamit Altintop"/>
                        </a:rPr>
                        <a:t>Hamit </a:t>
                      </a:r>
                      <a:r>
                        <a:rPr lang="ro-RO" sz="1400" dirty="0" err="1">
                          <a:hlinkClick r:id="rId10" tooltip="Hamit Altintop"/>
                        </a:rPr>
                        <a:t>Altintop</a:t>
                      </a:r>
                      <a:endParaRPr lang="ro-RO" sz="1400" dirty="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8137"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hlinkClick r:id="rId8" tooltip="Hátvéd"/>
                        </a:rPr>
                        <a:t>V</a:t>
                      </a:r>
                      <a:endParaRPr lang="ro-RO" sz="140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 err="1">
                          <a:hlinkClick r:id="rId11" tooltip="Álvaro Arbeloa"/>
                        </a:rPr>
                        <a:t>Álvaro</a:t>
                      </a:r>
                      <a:r>
                        <a:rPr lang="ro-RO" sz="1400" dirty="0">
                          <a:hlinkClick r:id="rId11" tooltip="Álvaro Arbeloa"/>
                        </a:rPr>
                        <a:t> </a:t>
                      </a:r>
                      <a:r>
                        <a:rPr lang="ro-RO" sz="1400" dirty="0" err="1">
                          <a:hlinkClick r:id="rId11" tooltip="Álvaro Arbeloa"/>
                        </a:rPr>
                        <a:t>Arbeloa</a:t>
                      </a:r>
                      <a:endParaRPr lang="ro-RO" sz="1400" dirty="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1865"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hlinkClick r:id="rId8" tooltip="Hátvéd"/>
                        </a:rPr>
                        <a:t>V</a:t>
                      </a:r>
                      <a:endParaRPr lang="ro-RO" sz="140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 err="1">
                          <a:hlinkClick r:id="rId12" tooltip="Raúl Albiol"/>
                        </a:rPr>
                        <a:t>Raúl</a:t>
                      </a:r>
                      <a:r>
                        <a:rPr lang="ro-RO" sz="1400" dirty="0">
                          <a:hlinkClick r:id="rId12" tooltip="Raúl Albiol"/>
                        </a:rPr>
                        <a:t> </a:t>
                      </a:r>
                      <a:r>
                        <a:rPr lang="ro-RO" sz="1400" dirty="0" err="1">
                          <a:hlinkClick r:id="rId12" tooltip="Raúl Albiol"/>
                        </a:rPr>
                        <a:t>Albiol</a:t>
                      </a:r>
                      <a:endParaRPr lang="ro-RO" sz="1400" dirty="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8137"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hlinkClick r:id="rId8" tooltip="Hátvéd"/>
                        </a:rPr>
                        <a:t>V</a:t>
                      </a:r>
                      <a:endParaRPr lang="ro-RO" sz="140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 err="1">
                          <a:hlinkClick r:id="rId13" tooltip="Raphaël Varane"/>
                        </a:rPr>
                        <a:t>Raphaël</a:t>
                      </a:r>
                      <a:r>
                        <a:rPr lang="ro-RO" sz="1400" dirty="0">
                          <a:hlinkClick r:id="rId13" tooltip="Raphaël Varane"/>
                        </a:rPr>
                        <a:t> </a:t>
                      </a:r>
                      <a:r>
                        <a:rPr lang="ro-RO" sz="1400" dirty="0" err="1">
                          <a:hlinkClick r:id="rId13" tooltip="Raphaël Varane"/>
                        </a:rPr>
                        <a:t>Varane</a:t>
                      </a:r>
                      <a:endParaRPr lang="ro-RO" sz="1400" dirty="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8137"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hlinkClick r:id="rId14" tooltip="Csatár (poszt)"/>
                        </a:rPr>
                        <a:t>CS</a:t>
                      </a:r>
                      <a:endParaRPr lang="ro-RO" sz="140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 err="1">
                          <a:hlinkClick r:id="rId15" tooltip="Gonzalo Higuaín"/>
                        </a:rPr>
                        <a:t>Gonzalo</a:t>
                      </a:r>
                      <a:r>
                        <a:rPr lang="ro-RO" sz="1400" dirty="0">
                          <a:hlinkClick r:id="rId15" tooltip="Gonzalo Higuaín"/>
                        </a:rPr>
                        <a:t> </a:t>
                      </a:r>
                      <a:r>
                        <a:rPr lang="ro-RO" sz="1400" dirty="0" err="1">
                          <a:hlinkClick r:id="rId15" tooltip="Gonzalo Higuaín"/>
                        </a:rPr>
                        <a:t>Higuaín</a:t>
                      </a:r>
                      <a:endParaRPr lang="ro-RO" sz="1400" dirty="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8137"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hlinkClick r:id="rId14" tooltip="Csatár (poszt)"/>
                        </a:rPr>
                        <a:t>CS</a:t>
                      </a:r>
                      <a:endParaRPr lang="ro-RO" sz="140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>
                          <a:hlinkClick r:id="rId16" tooltip="José María Callejón"/>
                        </a:rPr>
                        <a:t>José </a:t>
                      </a:r>
                      <a:r>
                        <a:rPr lang="ro-RO" sz="1400" dirty="0" err="1">
                          <a:hlinkClick r:id="rId16" tooltip="José María Callejón"/>
                        </a:rPr>
                        <a:t>María</a:t>
                      </a:r>
                      <a:r>
                        <a:rPr lang="ro-RO" sz="1400" dirty="0">
                          <a:hlinkClick r:id="rId16" tooltip="José María Callejón"/>
                        </a:rPr>
                        <a:t> </a:t>
                      </a:r>
                      <a:r>
                        <a:rPr lang="ro-RO" sz="1400" dirty="0" err="1">
                          <a:hlinkClick r:id="rId16" tooltip="José María Callejón"/>
                        </a:rPr>
                        <a:t>Callejón</a:t>
                      </a:r>
                      <a:endParaRPr lang="ro-RO" sz="1400" dirty="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25895"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hlinkClick r:id="rId6" tooltip="Középpályás"/>
                        </a:rPr>
                        <a:t>KP</a:t>
                      </a:r>
                      <a:endParaRPr lang="ro-RO" sz="140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 err="1">
                          <a:hlinkClick r:id="rId17" tooltip="Ángel di María"/>
                        </a:rPr>
                        <a:t>Ángel</a:t>
                      </a:r>
                      <a:r>
                        <a:rPr lang="ro-RO" sz="1400" dirty="0">
                          <a:hlinkClick r:id="rId17" tooltip="Ángel di María"/>
                        </a:rPr>
                        <a:t> di </a:t>
                      </a:r>
                      <a:r>
                        <a:rPr lang="ro-RO" sz="1400" dirty="0" err="1">
                          <a:hlinkClick r:id="rId17" tooltip="Ángel di María"/>
                        </a:rPr>
                        <a:t>María</a:t>
                      </a:r>
                      <a:endParaRPr lang="ro-RO" sz="1400" dirty="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8137"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hlinkClick r:id="rId6" tooltip="Középpályás"/>
                        </a:rPr>
                        <a:t>KP</a:t>
                      </a:r>
                      <a:endParaRPr lang="ro-RO" sz="140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400" dirty="0" err="1">
                          <a:hlinkClick r:id="rId18" tooltip="Lassana Diarra"/>
                        </a:rPr>
                        <a:t>Lassana</a:t>
                      </a:r>
                      <a:r>
                        <a:rPr lang="ro-RO" sz="1400" dirty="0">
                          <a:hlinkClick r:id="rId18" tooltip="Lassana Diarra"/>
                        </a:rPr>
                        <a:t> </a:t>
                      </a:r>
                      <a:r>
                        <a:rPr lang="ro-RO" sz="1400" dirty="0" err="1">
                          <a:hlinkClick r:id="rId18" tooltip="Lassana Diarra"/>
                        </a:rPr>
                        <a:t>Diarra</a:t>
                      </a:r>
                      <a:endParaRPr lang="ro-RO" sz="1400" dirty="0"/>
                    </a:p>
                  </a:txBody>
                  <a:tcPr marL="11828" marR="11828" marT="11828" marB="11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el 8"/>
          <p:cNvGraphicFramePr>
            <a:graphicFrameLocks noGrp="1"/>
          </p:cNvGraphicFramePr>
          <p:nvPr/>
        </p:nvGraphicFramePr>
        <p:xfrm>
          <a:off x="251520" y="836712"/>
          <a:ext cx="3888432" cy="5760639"/>
        </p:xfrm>
        <a:graphic>
          <a:graphicData uri="http://schemas.openxmlformats.org/drawingml/2006/table">
            <a:tbl>
              <a:tblPr/>
              <a:tblGrid>
                <a:gridCol w="150845"/>
                <a:gridCol w="2441443"/>
                <a:gridCol w="1296144"/>
              </a:tblGrid>
              <a:tr h="755775">
                <a:tc>
                  <a:txBody>
                    <a:bodyPr/>
                    <a:lstStyle/>
                    <a:p>
                      <a:pPr algn="ctr"/>
                      <a:endParaRPr lang="ro-RO" sz="500" dirty="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hlinkClick r:id="rId4" action="ppaction://hlinkfile" tooltip="Labdarúgókapus"/>
                        </a:rPr>
                        <a:t>K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200">
                          <a:hlinkClick r:id="rId19" action="ppaction://hlinkfile" tooltip="Iker Casillas"/>
                        </a:rPr>
                        <a:t>Iker Casillas</a:t>
                      </a:r>
                      <a:r>
                        <a:rPr lang="ro-RO" sz="1200"/>
                        <a:t> </a:t>
                      </a:r>
                      <a:r>
                        <a:rPr lang="ro-RO" sz="1200" i="1"/>
                        <a:t>(</a:t>
                      </a:r>
                      <a:r>
                        <a:rPr lang="ro-RO" sz="1200" i="1">
                          <a:hlinkClick r:id="rId20" action="ppaction://hlinkfile" tooltip="Csapatkapitány (labdarúgás)"/>
                        </a:rPr>
                        <a:t>Csapatkapitány</a:t>
                      </a:r>
                      <a:r>
                        <a:rPr lang="ro-RO" sz="1200" i="1"/>
                        <a:t>)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77195">
                <a:tc>
                  <a:txBody>
                    <a:bodyPr/>
                    <a:lstStyle/>
                    <a:p>
                      <a:pPr algn="ctr"/>
                      <a:endParaRPr lang="ro-RO" sz="5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hlinkClick r:id="rId8" action="ppaction://hlinkfile" tooltip="Hátvéd"/>
                        </a:rPr>
                        <a:t>V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200">
                          <a:hlinkClick r:id="rId21" action="ppaction://hlinkfile" tooltip="Ricardo Carvalho"/>
                        </a:rPr>
                        <a:t>Ricardo Carvalho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8616">
                <a:tc>
                  <a:txBody>
                    <a:bodyPr/>
                    <a:lstStyle/>
                    <a:p>
                      <a:pPr algn="ctr"/>
                      <a:endParaRPr lang="ro-RO" sz="5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hlinkClick r:id="rId8" action="ppaction://hlinkfile" tooltip="Hátvéd"/>
                        </a:rPr>
                        <a:t>V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200">
                          <a:hlinkClick r:id="rId22" action="ppaction://hlinkfile" tooltip="Képler Laveran Lima Ferreira"/>
                        </a:rPr>
                        <a:t>Pepe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127214">
                <a:tc>
                  <a:txBody>
                    <a:bodyPr/>
                    <a:lstStyle/>
                    <a:p>
                      <a:pPr algn="ctr"/>
                      <a:endParaRPr lang="ro-RO" sz="5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 dirty="0">
                          <a:hlinkClick r:id="rId8" action="ppaction://hlinkfile" tooltip="Hátvéd"/>
                        </a:rPr>
                        <a:t>V</a:t>
                      </a:r>
                      <a:endParaRPr lang="ro-RO" sz="1200" dirty="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200">
                          <a:hlinkClick r:id="rId23" action="ppaction://hlinkfile" tooltip="Sergio Ramos"/>
                        </a:rPr>
                        <a:t>Sergio Ramos</a:t>
                      </a:r>
                      <a:r>
                        <a:rPr lang="ro-RO" sz="1200"/>
                        <a:t> </a:t>
                      </a:r>
                      <a:r>
                        <a:rPr lang="ro-RO" sz="1200" i="1"/>
                        <a:t>(</a:t>
                      </a:r>
                      <a:r>
                        <a:rPr lang="ro-RO" sz="1200" i="1">
                          <a:hlinkClick r:id="rId24" action="ppaction://hlinkfile" tooltip="Csapatkapitány-helyettes (a lap nem létezik)"/>
                        </a:rPr>
                        <a:t>Csapatkapitány-helyettes</a:t>
                      </a:r>
                      <a:r>
                        <a:rPr lang="ro-RO" sz="1200" i="1"/>
                        <a:t>)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1476">
                <a:tc>
                  <a:txBody>
                    <a:bodyPr/>
                    <a:lstStyle/>
                    <a:p>
                      <a:pPr algn="ctr"/>
                      <a:endParaRPr lang="ro-RO" sz="5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hlinkClick r:id="rId6" action="ppaction://hlinkfile" tooltip="Középpályás"/>
                        </a:rPr>
                        <a:t>KP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200">
                          <a:hlinkClick r:id="rId25" action="ppaction://hlinkfile" tooltip="Nuri Şahin"/>
                        </a:rPr>
                        <a:t>Nuri Şahin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4336">
                <a:tc>
                  <a:txBody>
                    <a:bodyPr/>
                    <a:lstStyle/>
                    <a:p>
                      <a:pPr algn="ctr"/>
                      <a:endParaRPr lang="ro-RO" sz="5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hlinkClick r:id="rId6" action="ppaction://hlinkfile" tooltip="Középpályás"/>
                        </a:rPr>
                        <a:t>KP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200">
                          <a:hlinkClick r:id="rId26" action="ppaction://hlinkfile" tooltip="Sami Khedira"/>
                        </a:rPr>
                        <a:t>Sami Khedira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84336">
                <a:tc>
                  <a:txBody>
                    <a:bodyPr/>
                    <a:lstStyle/>
                    <a:p>
                      <a:pPr algn="ctr"/>
                      <a:endParaRPr lang="ro-RO" sz="5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hlinkClick r:id="rId14" action="ppaction://hlinkfile" tooltip="Csatár (poszt)"/>
                        </a:rPr>
                        <a:t>CS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200">
                          <a:hlinkClick r:id="rId27" action="ppaction://hlinkfile" tooltip="Cristiano Ronaldo"/>
                        </a:rPr>
                        <a:t>Cristiano Ronaldo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8616">
                <a:tc>
                  <a:txBody>
                    <a:bodyPr/>
                    <a:lstStyle/>
                    <a:p>
                      <a:pPr algn="ctr"/>
                      <a:endParaRPr lang="ro-RO" sz="5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hlinkClick r:id="rId6" action="ppaction://hlinkfile" tooltip="Középpályás"/>
                        </a:rPr>
                        <a:t>KP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200">
                          <a:hlinkClick r:id="rId28" action="ppaction://hlinkfile" tooltip="Ricardo Izecson dos Santos Leite"/>
                        </a:rPr>
                        <a:t>Kaká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77195">
                <a:tc>
                  <a:txBody>
                    <a:bodyPr/>
                    <a:lstStyle/>
                    <a:p>
                      <a:pPr algn="ctr"/>
                      <a:endParaRPr lang="ro-RO" sz="5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hlinkClick r:id="rId14" action="ppaction://hlinkfile" tooltip="Csatár (poszt)"/>
                        </a:rPr>
                        <a:t>CS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200">
                          <a:hlinkClick r:id="rId29" action="ppaction://hlinkfile" tooltip="Karim Benzema"/>
                        </a:rPr>
                        <a:t>Karim Benzema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1476">
                <a:tc>
                  <a:txBody>
                    <a:bodyPr/>
                    <a:lstStyle/>
                    <a:p>
                      <a:pPr algn="ctr"/>
                      <a:endParaRPr lang="ro-RO" sz="5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hlinkClick r:id="rId6" action="ppaction://hlinkfile" tooltip="Középpályás"/>
                        </a:rPr>
                        <a:t>KP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200">
                          <a:hlinkClick r:id="rId30" action="ppaction://hlinkfile" tooltip="Mesut Özil"/>
                        </a:rPr>
                        <a:t>Mesut Özil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5788">
                <a:tc>
                  <a:txBody>
                    <a:bodyPr/>
                    <a:lstStyle/>
                    <a:p>
                      <a:pPr algn="ctr"/>
                      <a:endParaRPr lang="ro-RO" sz="500" dirty="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hlinkClick r:id="rId6" action="ppaction://hlinkfile" tooltip="Középpályás"/>
                        </a:rPr>
                        <a:t>KP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200" dirty="0" err="1">
                          <a:hlinkClick r:id="rId31" action="ppaction://hlinkfile" tooltip="Esteban Granero"/>
                        </a:rPr>
                        <a:t>Esteban</a:t>
                      </a:r>
                      <a:r>
                        <a:rPr lang="ro-RO" sz="1200" dirty="0">
                          <a:hlinkClick r:id="rId31" action="ppaction://hlinkfile" tooltip="Esteban Granero"/>
                        </a:rPr>
                        <a:t> </a:t>
                      </a:r>
                      <a:r>
                        <a:rPr lang="ro-RO" sz="1200" dirty="0" err="1">
                          <a:hlinkClick r:id="rId31" action="ppaction://hlinkfile" tooltip="Esteban Granero"/>
                        </a:rPr>
                        <a:t>Granero</a:t>
                      </a:r>
                      <a:endParaRPr lang="ro-RO" sz="1200" dirty="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8616">
                <a:tc>
                  <a:txBody>
                    <a:bodyPr/>
                    <a:lstStyle/>
                    <a:p>
                      <a:pPr algn="ctr"/>
                      <a:endParaRPr lang="ro-RO" sz="5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hlinkClick r:id="rId8" action="ppaction://hlinkfile" tooltip="Hátvéd"/>
                        </a:rPr>
                        <a:t>V</a:t>
                      </a:r>
                      <a:endParaRPr lang="ro-RO" sz="120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200" dirty="0">
                          <a:hlinkClick r:id="rId32" action="ppaction://hlinkfile" tooltip="Marcelo Vieira da Silva Júnior"/>
                        </a:rPr>
                        <a:t>Marcelo</a:t>
                      </a:r>
                      <a:endParaRPr lang="ro-RO" sz="1200" dirty="0"/>
                    </a:p>
                  </a:txBody>
                  <a:tcPr marL="4838" marR="4838" marT="4838" marB="483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4577" name="Picture 1" descr="ES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24578" name="Picture 2" descr="P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24579" name="Picture 3" descr="P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24580" name="Picture 4" descr="ES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24581" name="Picture 5" descr="TUR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24582" name="Picture 6" descr="GER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0" y="0"/>
            <a:ext cx="209550" cy="123825"/>
          </a:xfrm>
          <a:prstGeom prst="rect">
            <a:avLst/>
          </a:prstGeom>
          <a:noFill/>
        </p:spPr>
      </p:pic>
      <p:pic>
        <p:nvPicPr>
          <p:cNvPr id="24583" name="Picture 7" descr="P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24584" name="Picture 8" descr="BRA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24585" name="Picture 9" descr="FRA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24586" name="Picture 10" descr="GER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0" y="0"/>
            <a:ext cx="209550" cy="123825"/>
          </a:xfrm>
          <a:prstGeom prst="rect">
            <a:avLst/>
          </a:prstGeom>
          <a:noFill/>
        </p:spPr>
      </p:pic>
      <p:pic>
        <p:nvPicPr>
          <p:cNvPr id="24587" name="Picture 11" descr="ES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  <p:pic>
        <p:nvPicPr>
          <p:cNvPr id="24588" name="Picture 12" descr="BRA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0" y="0"/>
            <a:ext cx="209550" cy="1428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1619672" y="188640"/>
            <a:ext cx="42584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u-H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Barcelona</a:t>
            </a:r>
            <a:endParaRPr lang="ro-RO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611560" y="1124742"/>
          <a:ext cx="6912768" cy="5544619"/>
        </p:xfrm>
        <a:graphic>
          <a:graphicData uri="http://schemas.openxmlformats.org/drawingml/2006/table">
            <a:tbl>
              <a:tblPr/>
              <a:tblGrid>
                <a:gridCol w="2842054"/>
                <a:gridCol w="4070714"/>
              </a:tblGrid>
              <a:tr h="482865">
                <a:tc gridSpan="2">
                  <a:txBody>
                    <a:bodyPr/>
                    <a:lstStyle/>
                    <a:p>
                      <a:pPr algn="ctr"/>
                      <a:r>
                        <a:rPr lang="ro-RO" b="1" dirty="0" err="1">
                          <a:solidFill>
                            <a:srgbClr val="000000"/>
                          </a:solidFill>
                        </a:rPr>
                        <a:t>Csapatadatok</a:t>
                      </a:r>
                      <a:endParaRPr lang="ro-RO" dirty="0">
                        <a:solidFill>
                          <a:srgbClr val="000000"/>
                        </a:solidFill>
                      </a:endParaRPr>
                    </a:p>
                  </a:txBody>
                  <a:tcPr marL="19050" marR="19050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D7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</a:tr>
              <a:tr h="532816">
                <a:tc>
                  <a:txBody>
                    <a:bodyPr/>
                    <a:lstStyle/>
                    <a:p>
                      <a:r>
                        <a:rPr lang="ro-RO" b="1"/>
                        <a:t>Teljes csapatnév</a:t>
                      </a:r>
                      <a:endParaRPr lang="ro-RO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/>
                        <a:t>Futbol Club Barcelona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32429">
                <a:tc>
                  <a:txBody>
                    <a:bodyPr/>
                    <a:lstStyle/>
                    <a:p>
                      <a:r>
                        <a:rPr lang="ro-RO" b="1"/>
                        <a:t>Becenév</a:t>
                      </a:r>
                      <a:endParaRPr lang="ro-RO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i="1"/>
                        <a:t>Barça</a:t>
                      </a:r>
                      <a:r>
                        <a:rPr lang="ro-RO"/>
                        <a:t>, </a:t>
                      </a:r>
                      <a:r>
                        <a:rPr lang="ro-RO" i="1"/>
                        <a:t>Culés</a:t>
                      </a:r>
                      <a:r>
                        <a:rPr lang="ro-RO"/>
                        <a:t>,</a:t>
                      </a:r>
                      <a:br>
                        <a:rPr lang="ro-RO"/>
                      </a:br>
                      <a:r>
                        <a:rPr lang="ro-RO" i="1"/>
                        <a:t>Blaugrana</a:t>
                      </a:r>
                      <a:endParaRPr lang="ro-RO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32429">
                <a:tc>
                  <a:txBody>
                    <a:bodyPr/>
                    <a:lstStyle/>
                    <a:p>
                      <a:pPr fontAlgn="t"/>
                      <a:r>
                        <a:rPr lang="ro-RO" b="1"/>
                        <a:t>Székhely</a:t>
                      </a:r>
                      <a:endParaRPr lang="ro-RO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hlinkClick r:id="rId2" tooltip="Barcelona"/>
                        </a:rPr>
                        <a:t>Barcelona</a:t>
                      </a:r>
                      <a:r>
                        <a:rPr lang="ro-RO" dirty="0"/>
                        <a:t>,</a:t>
                      </a:r>
                      <a:br>
                        <a:rPr lang="ro-RO" dirty="0"/>
                      </a:br>
                      <a:r>
                        <a:rPr lang="ro-RO" dirty="0" err="1">
                          <a:hlinkClick r:id="rId3" tooltip="Spanyolország"/>
                        </a:rPr>
                        <a:t>Spanyolország</a:t>
                      </a:r>
                      <a:r>
                        <a:rPr lang="ro-RO" dirty="0"/>
                        <a:t>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816">
                <a:tc>
                  <a:txBody>
                    <a:bodyPr/>
                    <a:lstStyle/>
                    <a:p>
                      <a:pPr fontAlgn="t"/>
                      <a:r>
                        <a:rPr lang="ro-RO" b="1"/>
                        <a:t>Alapítva</a:t>
                      </a:r>
                      <a:endParaRPr lang="ro-RO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>
                          <a:hlinkClick r:id="rId4" tooltip="1899"/>
                        </a:rPr>
                        <a:t>1899</a:t>
                      </a:r>
                      <a:r>
                        <a:rPr lang="ro-RO"/>
                        <a:t>. </a:t>
                      </a:r>
                      <a:r>
                        <a:rPr lang="ro-RO">
                          <a:hlinkClick r:id="rId5" tooltip="November 29."/>
                        </a:rPr>
                        <a:t>november 29.</a:t>
                      </a:r>
                      <a:endParaRPr lang="ro-RO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816">
                <a:tc>
                  <a:txBody>
                    <a:bodyPr/>
                    <a:lstStyle/>
                    <a:p>
                      <a:r>
                        <a:rPr lang="ro-RO" b="1"/>
                        <a:t>Stadion</a:t>
                      </a:r>
                      <a:endParaRPr lang="ro-RO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>
                          <a:hlinkClick r:id="rId6" tooltip="Camp Nou"/>
                        </a:rPr>
                        <a:t>Camp Nou</a:t>
                      </a:r>
                      <a:endParaRPr lang="ro-RO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816">
                <a:tc>
                  <a:txBody>
                    <a:bodyPr/>
                    <a:lstStyle/>
                    <a:p>
                      <a:r>
                        <a:rPr lang="hu-HU" b="1"/>
                        <a:t>Vezetőedző</a:t>
                      </a:r>
                      <a:endParaRPr lang="hu-HU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>
                          <a:hlinkClick r:id="rId7" tooltip="Josep Guardiola"/>
                        </a:rPr>
                        <a:t>Josep Guardiola</a:t>
                      </a:r>
                      <a:endParaRPr lang="ro-RO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816">
                <a:tc>
                  <a:txBody>
                    <a:bodyPr/>
                    <a:lstStyle/>
                    <a:p>
                      <a:r>
                        <a:rPr lang="ro-RO" b="1"/>
                        <a:t>Elnök</a:t>
                      </a:r>
                      <a:endParaRPr lang="ro-RO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>
                          <a:hlinkClick r:id="rId8" tooltip="Sandro Rosell"/>
                        </a:rPr>
                        <a:t>Sandro Rosell</a:t>
                      </a:r>
                      <a:endParaRPr lang="ro-RO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2816">
                <a:tc>
                  <a:txBody>
                    <a:bodyPr/>
                    <a:lstStyle/>
                    <a:p>
                      <a:r>
                        <a:rPr lang="ro-RO" b="1"/>
                        <a:t>Bajnokság</a:t>
                      </a:r>
                      <a:endParaRPr lang="ro-RO"/>
                    </a:p>
                  </a:txBody>
                  <a:tcPr marR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dirty="0" err="1">
                          <a:hlinkClick r:id="rId9" tooltip="Spanyol labdarúgó-bajnokság (első osztály)"/>
                        </a:rPr>
                        <a:t>Primera</a:t>
                      </a:r>
                      <a:r>
                        <a:rPr lang="ro-RO" dirty="0">
                          <a:hlinkClick r:id="rId9" tooltip="Spanyol labdarúgó-bajnokság (első osztály)"/>
                        </a:rPr>
                        <a:t> </a:t>
                      </a:r>
                      <a:r>
                        <a:rPr lang="ro-RO" dirty="0" err="1">
                          <a:hlinkClick r:id="rId9" tooltip="Spanyol labdarúgó-bajnokság (első osztály)"/>
                        </a:rPr>
                        <a:t>División</a:t>
                      </a:r>
                      <a:endParaRPr lang="ro-RO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hnic">
  <a:themeElements>
    <a:clrScheme name="Te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167</TotalTime>
  <Words>424</Words>
  <Application>Microsoft Office PowerPoint</Application>
  <PresentationFormat>Expunere pe ecran (4:3)</PresentationFormat>
  <Paragraphs>182</Paragraphs>
  <Slides>20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20</vt:i4>
      </vt:variant>
    </vt:vector>
  </HeadingPairs>
  <TitlesOfParts>
    <vt:vector size="21" baseType="lpstr">
      <vt:lpstr>Tehnic</vt:lpstr>
      <vt:lpstr>Prezentare PowerPoint</vt:lpstr>
      <vt:lpstr>Foci csapatok </vt:lpstr>
      <vt:lpstr>Legszebb stadionok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Foci meccsek 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</vt:vector>
  </TitlesOfParts>
  <Company>Unitate Scolara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Profesor</cp:lastModifiedBy>
  <cp:revision>19</cp:revision>
  <dcterms:created xsi:type="dcterms:W3CDTF">2012-05-03T09:22:17Z</dcterms:created>
  <dcterms:modified xsi:type="dcterms:W3CDTF">2012-05-17T09:22:32Z</dcterms:modified>
</cp:coreProperties>
</file>