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ector drept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u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9" name="Subtitlu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  <p:sp>
        <p:nvSpPr>
          <p:cNvPr id="16" name="Substituent dată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ED2DE-8CDC-4ABB-B5D2-8CC1F4592A74}" type="datetimeFigureOut">
              <a:rPr lang="th-TH" smtClean="0"/>
              <a:pPr/>
              <a:t>10/05/55</a:t>
            </a:fld>
            <a:endParaRPr lang="th-TH"/>
          </a:p>
        </p:txBody>
      </p:sp>
      <p:sp>
        <p:nvSpPr>
          <p:cNvPr id="2" name="Substituent subsol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15" name="Substituent număr diapozitiv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95D9022-E80B-41B2-BEAF-FF2287ED5311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  <p:transition advTm="3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ED2DE-8CDC-4ABB-B5D2-8CC1F4592A74}" type="datetimeFigureOut">
              <a:rPr lang="th-TH" smtClean="0"/>
              <a:pPr/>
              <a:t>10/05/55</a:t>
            </a:fld>
            <a:endParaRPr lang="th-TH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D9022-E80B-41B2-BEAF-FF2287ED5311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  <p:transition advTm="3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ED2DE-8CDC-4ABB-B5D2-8CC1F4592A74}" type="datetimeFigureOut">
              <a:rPr lang="th-TH" smtClean="0"/>
              <a:pPr/>
              <a:t>10/05/55</a:t>
            </a:fld>
            <a:endParaRPr lang="th-TH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D9022-E80B-41B2-BEAF-FF2287ED5311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  <p:transition advTm="3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u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27" name="Substituent conținut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25" name="Substituent dată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ED2DE-8CDC-4ABB-B5D2-8CC1F4592A74}" type="datetimeFigureOut">
              <a:rPr lang="th-TH" smtClean="0"/>
              <a:pPr/>
              <a:t>10/05/55</a:t>
            </a:fld>
            <a:endParaRPr lang="th-TH"/>
          </a:p>
        </p:txBody>
      </p:sp>
      <p:sp>
        <p:nvSpPr>
          <p:cNvPr id="19" name="Substituent subsol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th-TH"/>
          </a:p>
        </p:txBody>
      </p:sp>
      <p:sp>
        <p:nvSpPr>
          <p:cNvPr id="16" name="Substituent număr diapozitiv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95D9022-E80B-41B2-BEAF-FF2287ED5311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  <p:transition advTm="3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ntet secțiun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ector drept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ubstituent text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19" name="Substituent dată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ED2DE-8CDC-4ABB-B5D2-8CC1F4592A74}" type="datetimeFigureOut">
              <a:rPr lang="th-TH" smtClean="0"/>
              <a:pPr/>
              <a:t>10/05/55</a:t>
            </a:fld>
            <a:endParaRPr lang="th-TH"/>
          </a:p>
        </p:txBody>
      </p:sp>
      <p:sp>
        <p:nvSpPr>
          <p:cNvPr id="11" name="Substituent subsol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16" name="Substituent număr diapozitiv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D9022-E80B-41B2-BEAF-FF2287ED5311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8" name="Titlu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Tm="3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u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4" name="Substituent conținut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13" name="Substituent conținut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21" name="Substituent dată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ED2DE-8CDC-4ABB-B5D2-8CC1F4592A74}" type="datetimeFigureOut">
              <a:rPr lang="th-TH" smtClean="0"/>
              <a:pPr/>
              <a:t>10/05/55</a:t>
            </a:fld>
            <a:endParaRPr lang="th-TH"/>
          </a:p>
        </p:txBody>
      </p:sp>
      <p:sp>
        <p:nvSpPr>
          <p:cNvPr id="10" name="Substituent subsol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1" name="Substituent număr diapozitiv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D9022-E80B-41B2-BEAF-FF2287ED5311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  <p:transition advTm="3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u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3" name="Substituent text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25" name="Substituent text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28" name="Substituent conținut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10" name="Substituent dată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ED2DE-8CDC-4ABB-B5D2-8CC1F4592A74}" type="datetimeFigureOut">
              <a:rPr lang="th-TH" smtClean="0"/>
              <a:pPr/>
              <a:t>10/05/55</a:t>
            </a:fld>
            <a:endParaRPr lang="th-TH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95D9022-E80B-41B2-BEAF-FF2287ED5311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11" name="Conector drept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advTm="3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u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2" name="Substituent dată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ED2DE-8CDC-4ABB-B5D2-8CC1F4592A74}" type="datetimeFigureOut">
              <a:rPr lang="th-TH" smtClean="0"/>
              <a:pPr/>
              <a:t>10/05/55</a:t>
            </a:fld>
            <a:endParaRPr lang="th-TH"/>
          </a:p>
        </p:txBody>
      </p:sp>
      <p:sp>
        <p:nvSpPr>
          <p:cNvPr id="21" name="Substituent subsol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D9022-E80B-41B2-BEAF-FF2287ED5311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  <p:transition advTm="3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ED2DE-8CDC-4ABB-B5D2-8CC1F4592A74}" type="datetimeFigureOut">
              <a:rPr lang="th-TH" smtClean="0"/>
              <a:pPr/>
              <a:t>10/05/55</a:t>
            </a:fld>
            <a:endParaRPr lang="th-TH"/>
          </a:p>
        </p:txBody>
      </p:sp>
      <p:sp>
        <p:nvSpPr>
          <p:cNvPr id="24" name="Substituent subsol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D9022-E80B-41B2-BEAF-FF2287ED5311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  <p:transition advTm="3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ector drept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u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26" name="Substituent text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14" name="Substituent conținut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25" name="Substituent dată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ED2DE-8CDC-4ABB-B5D2-8CC1F4592A74}" type="datetimeFigureOut">
              <a:rPr lang="th-TH" smtClean="0"/>
              <a:pPr/>
              <a:t>10/05/55</a:t>
            </a:fld>
            <a:endParaRPr lang="th-TH"/>
          </a:p>
        </p:txBody>
      </p:sp>
      <p:sp>
        <p:nvSpPr>
          <p:cNvPr id="29" name="Substituent subsol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D9022-E80B-41B2-BEAF-FF2287ED5311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  <p:transition advTm="3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ubstituent imagine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o-RO" smtClean="0"/>
              <a:t>Faceți clic pe pictogramă pentru a adăuga o imagine</a:t>
            </a:r>
            <a:endParaRPr kumimoji="0" lang="en-US" dirty="0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ED2DE-8CDC-4ABB-B5D2-8CC1F4592A74}" type="datetimeFigureOut">
              <a:rPr lang="th-TH" smtClean="0"/>
              <a:pPr/>
              <a:t>10/05/55</a:t>
            </a:fld>
            <a:endParaRPr lang="th-TH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1" name="Substituent număr diapozitiv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D9022-E80B-41B2-BEAF-FF2287ED5311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17" name="Titlu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26" name="Substituent text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</p:spTree>
  </p:cSld>
  <p:clrMapOvr>
    <a:masterClrMapping/>
  </p:clrMapOvr>
  <p:transition advTm="3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ector drept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Substituent text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11" name="Substituent dată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71ED2DE-8CDC-4ABB-B5D2-8CC1F4592A74}" type="datetimeFigureOut">
              <a:rPr lang="th-TH" smtClean="0"/>
              <a:pPr/>
              <a:t>10/05/55</a:t>
            </a:fld>
            <a:endParaRPr lang="th-TH"/>
          </a:p>
        </p:txBody>
      </p:sp>
      <p:sp>
        <p:nvSpPr>
          <p:cNvPr id="28" name="Substituent subsol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95D9022-E80B-41B2-BEAF-FF2287ED5311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10" name="Substituent titlu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9" name="Conector drept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Conector drept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Tm="3000">
    <p:dissolv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C.F. Real Madrid</a:t>
            </a:r>
            <a:endParaRPr lang="th-TH" dirty="0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1905-&gt;</a:t>
            </a:r>
            <a:endParaRPr lang="th-TH" dirty="0"/>
          </a:p>
        </p:txBody>
      </p:sp>
    </p:spTree>
  </p:cSld>
  <p:clrMapOvr>
    <a:masterClrMapping/>
  </p:clrMapOvr>
  <p:transition advTm="3000"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Angel </a:t>
            </a:r>
            <a:r>
              <a:rPr lang="en-US" dirty="0" err="1" smtClean="0"/>
              <a:t>di</a:t>
            </a:r>
            <a:r>
              <a:rPr lang="en-US" dirty="0" smtClean="0"/>
              <a:t> Maria </a:t>
            </a:r>
            <a:endParaRPr lang="th-TH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</a:t>
            </a:r>
            <a:r>
              <a:rPr lang="hu-HU" dirty="0" smtClean="0"/>
              <a:t>zszám:22</a:t>
            </a:r>
          </a:p>
          <a:p>
            <a:r>
              <a:rPr lang="hu-HU" dirty="0" smtClean="0"/>
              <a:t>Nemzetiség:argentín</a:t>
            </a:r>
          </a:p>
          <a:p>
            <a:r>
              <a:rPr lang="hu-HU" dirty="0" smtClean="0"/>
              <a:t>Poszt:középpályás</a:t>
            </a:r>
          </a:p>
          <a:p>
            <a:r>
              <a:rPr lang="hu-HU" dirty="0" smtClean="0"/>
              <a:t>Általában támadó és szerepe van az utolsó passz átadásában</a:t>
            </a:r>
            <a:endParaRPr lang="th-TH" dirty="0"/>
          </a:p>
        </p:txBody>
      </p:sp>
    </p:spTree>
  </p:cSld>
  <p:clrMapOvr>
    <a:masterClrMapping/>
  </p:clrMapOvr>
  <p:transition advTm="3000"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Pepe</a:t>
            </a:r>
            <a:endParaRPr lang="th-TH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Mezszám :3</a:t>
            </a:r>
          </a:p>
          <a:p>
            <a:r>
              <a:rPr lang="hu-HU" dirty="0" smtClean="0"/>
              <a:t>Poszt : Hátvéd</a:t>
            </a:r>
          </a:p>
          <a:p>
            <a:r>
              <a:rPr lang="hu-HU" dirty="0" smtClean="0"/>
              <a:t>Nemzetiség:Portugál</a:t>
            </a:r>
          </a:p>
          <a:p>
            <a:r>
              <a:rPr lang="hu-HU" dirty="0" smtClean="0"/>
              <a:t>Általában mellette nem lehet átjutni</a:t>
            </a:r>
            <a:endParaRPr lang="th-TH" dirty="0"/>
          </a:p>
        </p:txBody>
      </p:sp>
    </p:spTree>
  </p:cSld>
  <p:clrMapOvr>
    <a:masterClrMapping/>
  </p:clrMapOvr>
  <p:transition advTm="3000"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Marcelo</a:t>
            </a:r>
            <a:endParaRPr lang="th-TH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Mezszám:12		</a:t>
            </a:r>
          </a:p>
          <a:p>
            <a:r>
              <a:rPr lang="hu-HU" dirty="0" smtClean="0"/>
              <a:t>Poszt:Bal Hátvéd</a:t>
            </a:r>
          </a:p>
          <a:p>
            <a:r>
              <a:rPr lang="hu-HU" dirty="0" smtClean="0"/>
              <a:t>Nemzetziség:Brazil</a:t>
            </a:r>
          </a:p>
          <a:p>
            <a:r>
              <a:rPr lang="hu-HU" dirty="0" smtClean="0"/>
              <a:t>Ő neki nagy szerepe van a középpálya illetve támadók segítségében , de hátúl is jól végzi a munkályát.</a:t>
            </a:r>
            <a:endParaRPr lang="th-TH" dirty="0"/>
          </a:p>
        </p:txBody>
      </p:sp>
    </p:spTree>
  </p:cSld>
  <p:clrMapOvr>
    <a:masterClrMapping/>
  </p:clrMapOvr>
  <p:transition advTm="3000"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Alvaro Arbeloa</a:t>
            </a:r>
            <a:endParaRPr lang="th-TH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Mezszám:23</a:t>
            </a:r>
          </a:p>
          <a:p>
            <a:r>
              <a:rPr lang="hu-HU" dirty="0" smtClean="0"/>
              <a:t>Poszt:Jobb Hátvéd</a:t>
            </a:r>
          </a:p>
          <a:p>
            <a:r>
              <a:rPr lang="hu-HU" dirty="0" smtClean="0"/>
              <a:t>Nemzetiség:Spanyol</a:t>
            </a:r>
          </a:p>
          <a:p>
            <a:r>
              <a:rPr lang="hu-HU" dirty="0" smtClean="0"/>
              <a:t>Áltálában ő az a játékos akinek a neve mellett a legtöbb eladott labda szerepel.</a:t>
            </a:r>
            <a:endParaRPr lang="th-TH" dirty="0"/>
          </a:p>
        </p:txBody>
      </p:sp>
    </p:spTree>
  </p:cSld>
  <p:clrMapOvr>
    <a:masterClrMapping/>
  </p:clrMapOvr>
  <p:transition advTm="3000"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Sami Khedira</a:t>
            </a:r>
            <a:endParaRPr lang="th-TH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Mezszám:6</a:t>
            </a:r>
          </a:p>
          <a:p>
            <a:r>
              <a:rPr lang="hu-HU" dirty="0" smtClean="0"/>
              <a:t>Poszt: Védekező Középpályás</a:t>
            </a:r>
          </a:p>
          <a:p>
            <a:r>
              <a:rPr lang="hu-HU" dirty="0" smtClean="0"/>
              <a:t>Nemzetiség : Nemzetiség</a:t>
            </a:r>
          </a:p>
          <a:p>
            <a:r>
              <a:rPr lang="hu-HU" dirty="0" smtClean="0"/>
              <a:t>Általában ő szerzi vissza a labdát a csapatnak , ezért ő rá minden mérkőzésen szükség van</a:t>
            </a:r>
            <a:endParaRPr lang="th-TH" dirty="0"/>
          </a:p>
        </p:txBody>
      </p:sp>
    </p:spTree>
  </p:cSld>
  <p:clrMapOvr>
    <a:masterClrMapping/>
  </p:clrMapOvr>
  <p:transition advTm="3000"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Jose Callehon</a:t>
            </a:r>
            <a:endParaRPr lang="th-TH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Mezszám:27</a:t>
            </a:r>
          </a:p>
          <a:p>
            <a:r>
              <a:rPr lang="hu-HU" dirty="0" smtClean="0"/>
              <a:t>Nemzetiség:argentín</a:t>
            </a:r>
          </a:p>
          <a:p>
            <a:r>
              <a:rPr lang="hu-HU" dirty="0" smtClean="0"/>
              <a:t>Poszt:Csatár</a:t>
            </a:r>
          </a:p>
          <a:p>
            <a:r>
              <a:rPr lang="hu-HU" dirty="0" smtClean="0"/>
              <a:t>Általában csere mert még nagyon fiatal .</a:t>
            </a:r>
          </a:p>
          <a:p>
            <a:r>
              <a:rPr lang="hu-HU" dirty="0" smtClean="0"/>
              <a:t>Amikor pályára lép akkor mindig hasznos a csapat számára</a:t>
            </a:r>
            <a:endParaRPr lang="th-TH" dirty="0"/>
          </a:p>
        </p:txBody>
      </p:sp>
    </p:spTree>
  </p:cSld>
  <p:clrMapOvr>
    <a:masterClrMapping/>
  </p:clrMapOvr>
  <p:transition advTm="3000">
    <p:dissolv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Xabi alonso</a:t>
            </a:r>
            <a:endParaRPr lang="th-TH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Mezszám:14</a:t>
            </a:r>
          </a:p>
          <a:p>
            <a:r>
              <a:rPr lang="hu-HU" dirty="0" smtClean="0"/>
              <a:t>Poszt:Védekező középpályás</a:t>
            </a:r>
          </a:p>
          <a:p>
            <a:r>
              <a:rPr lang="hu-HU" dirty="0" smtClean="0"/>
              <a:t>Nemzetiség:Spanyol</a:t>
            </a:r>
          </a:p>
          <a:p>
            <a:r>
              <a:rPr lang="hu-HU" dirty="0" smtClean="0"/>
              <a:t>Általában  ő szerzi vissza a labdát a csapat számára.</a:t>
            </a:r>
            <a:endParaRPr lang="th-TH" dirty="0"/>
          </a:p>
        </p:txBody>
      </p:sp>
    </p:spTree>
  </p:cSld>
  <p:clrMapOvr>
    <a:masterClrMapping/>
  </p:clrMapOvr>
  <p:transition advTm="3000">
    <p:dissolv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Legismertett játékos</a:t>
            </a:r>
            <a:endParaRPr lang="th-TH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Cristiano Ronaldo</a:t>
            </a:r>
          </a:p>
          <a:p>
            <a:r>
              <a:rPr lang="hu-HU" dirty="0" smtClean="0"/>
              <a:t>Ő a kedvenceim között van mert a szabadrúgása nagyon hatékony és azért mert soha nem adja fel .Nagyon sokat szalad és ha közel van a kapuhoz akkor mindig betalál.</a:t>
            </a:r>
          </a:p>
          <a:p>
            <a:r>
              <a:rPr lang="hu-HU" dirty="0" smtClean="0"/>
              <a:t>Komolyan vesz minden edzést .</a:t>
            </a:r>
            <a:endParaRPr lang="th-TH" dirty="0"/>
          </a:p>
        </p:txBody>
      </p:sp>
    </p:spTree>
  </p:cSld>
  <p:clrMapOvr>
    <a:masterClrMapping/>
  </p:clrMapOvr>
  <p:transition advTm="3000">
    <p:dissolv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Legnag</a:t>
            </a:r>
            <a:r>
              <a:rPr lang="hu-HU" dirty="0" smtClean="0"/>
              <a:t>yobb riválisai:</a:t>
            </a:r>
            <a:endParaRPr lang="th-TH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u-HU" dirty="0" smtClean="0"/>
              <a:t>F.C. Barcelona</a:t>
            </a:r>
          </a:p>
          <a:p>
            <a:r>
              <a:rPr lang="hu-HU" dirty="0" smtClean="0"/>
              <a:t>Manchester United</a:t>
            </a:r>
          </a:p>
          <a:p>
            <a:r>
              <a:rPr lang="hu-HU" dirty="0" smtClean="0"/>
              <a:t>Valencia</a:t>
            </a:r>
          </a:p>
          <a:p>
            <a:r>
              <a:rPr lang="hu-HU" dirty="0" smtClean="0"/>
              <a:t>Sevilla</a:t>
            </a:r>
          </a:p>
          <a:p>
            <a:r>
              <a:rPr lang="hu-HU" dirty="0" smtClean="0"/>
              <a:t>Bayern München</a:t>
            </a:r>
          </a:p>
          <a:p>
            <a:r>
              <a:rPr lang="hu-HU" dirty="0" smtClean="0"/>
              <a:t>Liverpool</a:t>
            </a:r>
          </a:p>
          <a:p>
            <a:r>
              <a:rPr lang="hu-HU" dirty="0" smtClean="0"/>
              <a:t>Chelsea</a:t>
            </a:r>
          </a:p>
          <a:p>
            <a:r>
              <a:rPr lang="hu-HU" dirty="0" smtClean="0"/>
              <a:t>A.C. Milan</a:t>
            </a:r>
            <a:endParaRPr lang="th-TH" dirty="0"/>
          </a:p>
        </p:txBody>
      </p:sp>
    </p:spTree>
  </p:cSld>
  <p:clrMapOvr>
    <a:masterClrMapping/>
  </p:clrMapOvr>
  <p:transition advTm="3000">
    <p:dissolv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Legfőbb igazgató:</a:t>
            </a:r>
            <a:endParaRPr lang="th-TH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Florentino Perez</a:t>
            </a:r>
            <a:endParaRPr lang="th-TH" dirty="0"/>
          </a:p>
        </p:txBody>
      </p:sp>
    </p:spTree>
  </p:cSld>
  <p:clrMapOvr>
    <a:masterClrMapping/>
  </p:clrMapOvr>
  <p:transition advTm="3000"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Kilencszeres</a:t>
            </a:r>
            <a:r>
              <a:rPr lang="en-US" dirty="0" smtClean="0"/>
              <a:t> </a:t>
            </a:r>
            <a:r>
              <a:rPr lang="en-US" dirty="0" err="1" smtClean="0"/>
              <a:t>Bajnokok</a:t>
            </a:r>
            <a:r>
              <a:rPr lang="en-US" dirty="0" smtClean="0"/>
              <a:t> </a:t>
            </a:r>
            <a:r>
              <a:rPr lang="en-US" dirty="0" err="1" smtClean="0"/>
              <a:t>Lig</a:t>
            </a:r>
            <a:r>
              <a:rPr lang="hu-HU" dirty="0" smtClean="0"/>
              <a:t>ája győztes.</a:t>
            </a:r>
            <a:endParaRPr lang="th-TH" dirty="0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dirty="0" smtClean="0"/>
              <a:t>A csapat amióta létrejött még soha nem esett vissza a Spanyol másodosztályos bajnokságába.</a:t>
            </a:r>
            <a:endParaRPr lang="th-TH" dirty="0"/>
          </a:p>
        </p:txBody>
      </p:sp>
    </p:spTree>
  </p:cSld>
  <p:clrMapOvr>
    <a:masterClrMapping/>
  </p:clrMapOvr>
  <p:transition advTm="3000">
    <p:dissolv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Legnagyobb sztárjátékosok:</a:t>
            </a:r>
            <a:endParaRPr lang="th-TH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hu-HU" dirty="0" smtClean="0"/>
              <a:t>Régebben:</a:t>
            </a:r>
          </a:p>
          <a:p>
            <a:r>
              <a:rPr lang="hu-HU" dirty="0" smtClean="0"/>
              <a:t>Roberto Carlos</a:t>
            </a:r>
          </a:p>
          <a:p>
            <a:r>
              <a:rPr lang="hu-HU" dirty="0" smtClean="0"/>
              <a:t>David Beckham</a:t>
            </a:r>
          </a:p>
          <a:p>
            <a:r>
              <a:rPr lang="hu-HU" dirty="0" smtClean="0"/>
              <a:t>Zinedine Zidane</a:t>
            </a:r>
          </a:p>
          <a:p>
            <a:r>
              <a:rPr lang="hu-HU" dirty="0" smtClean="0"/>
              <a:t>Ronaldo</a:t>
            </a:r>
          </a:p>
          <a:p>
            <a:r>
              <a:rPr lang="hu-HU" dirty="0" smtClean="0"/>
              <a:t>Raúl Gonzáles</a:t>
            </a:r>
          </a:p>
          <a:p>
            <a:r>
              <a:rPr lang="hu-HU" dirty="0" smtClean="0"/>
              <a:t>Luis Figó</a:t>
            </a:r>
          </a:p>
          <a:p>
            <a:r>
              <a:rPr lang="hu-HU" dirty="0" smtClean="0"/>
              <a:t>Most:</a:t>
            </a:r>
          </a:p>
          <a:p>
            <a:r>
              <a:rPr lang="hu-HU" dirty="0" smtClean="0"/>
              <a:t>Cristiano Ronaldo</a:t>
            </a:r>
          </a:p>
          <a:p>
            <a:r>
              <a:rPr lang="hu-HU" dirty="0" smtClean="0"/>
              <a:t>Iker Casillas</a:t>
            </a:r>
          </a:p>
          <a:p>
            <a:r>
              <a:rPr lang="hu-HU" dirty="0" smtClean="0"/>
              <a:t>Sergio Ramos</a:t>
            </a:r>
          </a:p>
          <a:p>
            <a:r>
              <a:rPr lang="hu-HU" smtClean="0"/>
              <a:t>Karim Benzema</a:t>
            </a:r>
            <a:endParaRPr lang="hu-HU" dirty="0" smtClean="0"/>
          </a:p>
          <a:p>
            <a:endParaRPr lang="th-TH" dirty="0"/>
          </a:p>
        </p:txBody>
      </p:sp>
    </p:spTree>
  </p:cSld>
  <p:clrMapOvr>
    <a:masterClrMapping/>
  </p:clrMapOvr>
  <p:transition advTm="3000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Jose Mourinho</a:t>
            </a:r>
            <a:endParaRPr lang="th-TH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Ő a mostani edzője a C.F. Real Madrid csapatának.Szereti ezt a csapatot ezért mindent meg tesz azért hogy ez a nagyszerű csapat a maximumot érje el minden bajnoki,bajnokok ligája,kupa vagy akár még a barátságos mérkőzéseken is.</a:t>
            </a:r>
            <a:endParaRPr lang="th-TH" dirty="0"/>
          </a:p>
        </p:txBody>
      </p:sp>
    </p:spTree>
  </p:cSld>
  <p:clrMapOvr>
    <a:masterClrMapping/>
  </p:clrMapOvr>
  <p:transition advTm="3000"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smtClean="0"/>
              <a:t>Cristiano Ronaldo</a:t>
            </a:r>
            <a:endParaRPr lang="th-TH" dirty="0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hu-HU" dirty="0" smtClean="0"/>
              <a:t>Ő a legjobb játékos a csapatban.</a:t>
            </a:r>
          </a:p>
          <a:p>
            <a:r>
              <a:rPr lang="hu-HU" dirty="0" smtClean="0"/>
              <a:t>Értéke kevés hílyán eléri a 1</a:t>
            </a:r>
            <a:r>
              <a:rPr lang="ro-RO" dirty="0" smtClean="0"/>
              <a:t>00 </a:t>
            </a:r>
            <a:r>
              <a:rPr lang="ro-RO" dirty="0" err="1" smtClean="0"/>
              <a:t>milli</a:t>
            </a:r>
            <a:r>
              <a:rPr lang="hu-HU" dirty="0" smtClean="0"/>
              <a:t>ó eurót.</a:t>
            </a:r>
          </a:p>
          <a:p>
            <a:r>
              <a:rPr lang="hu-HU" dirty="0" smtClean="0"/>
              <a:t>Nagyon híressé vált a tehikája és a szabadrúgása és a gyorsasága miatt</a:t>
            </a:r>
          </a:p>
          <a:p>
            <a:r>
              <a:rPr lang="hu-HU" dirty="0" smtClean="0"/>
              <a:t>Mezszáma : 7</a:t>
            </a:r>
          </a:p>
          <a:p>
            <a:r>
              <a:rPr lang="hu-HU" dirty="0" smtClean="0"/>
              <a:t>Azért ez a száma mert ennél a csapatnál ez a szám csak a legjobb játékosok mezén lehet</a:t>
            </a:r>
            <a:endParaRPr lang="th-TH" dirty="0"/>
          </a:p>
        </p:txBody>
      </p:sp>
    </p:spTree>
  </p:cSld>
  <p:clrMapOvr>
    <a:masterClrMapping/>
  </p:clrMapOvr>
  <p:transition advTm="3000"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Karim</a:t>
            </a:r>
            <a:r>
              <a:rPr lang="en-US" dirty="0" smtClean="0"/>
              <a:t> </a:t>
            </a:r>
            <a:r>
              <a:rPr lang="en-US" dirty="0" err="1" smtClean="0"/>
              <a:t>Benzema</a:t>
            </a:r>
            <a:endParaRPr lang="th-TH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Mezszám : 9</a:t>
            </a:r>
          </a:p>
          <a:p>
            <a:r>
              <a:rPr lang="hu-HU" dirty="0" smtClean="0"/>
              <a:t>Nemzetiség : Francia</a:t>
            </a:r>
          </a:p>
          <a:p>
            <a:r>
              <a:rPr lang="hu-HU" dirty="0" smtClean="0"/>
              <a:t>Poszt: Támadó</a:t>
            </a:r>
          </a:p>
          <a:p>
            <a:r>
              <a:rPr lang="hu-HU" dirty="0" smtClean="0"/>
              <a:t>Játszik a francia válogatottban és az előző csapata a Lyon volt.</a:t>
            </a:r>
            <a:endParaRPr lang="th-TH" dirty="0"/>
          </a:p>
        </p:txBody>
      </p:sp>
    </p:spTree>
  </p:cSld>
  <p:clrMapOvr>
    <a:masterClrMapping/>
  </p:clrMapOvr>
  <p:transition advTm="3000"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Sergio Ramos</a:t>
            </a:r>
            <a:endParaRPr lang="th-TH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Nemzetiség: Spanyol	</a:t>
            </a:r>
          </a:p>
          <a:p>
            <a:r>
              <a:rPr lang="hu-HU" dirty="0" smtClean="0"/>
              <a:t>Poszt : Védő</a:t>
            </a:r>
          </a:p>
          <a:p>
            <a:r>
              <a:rPr lang="hu-HU" dirty="0" smtClean="0"/>
              <a:t>Mezszám : 4</a:t>
            </a:r>
          </a:p>
          <a:p>
            <a:r>
              <a:rPr lang="hu-HU" dirty="0" smtClean="0"/>
              <a:t>Világbajnok 2010ben a spanyol válogatottal és 2008 ban pedig európa bajnok</a:t>
            </a:r>
          </a:p>
          <a:p>
            <a:endParaRPr lang="th-TH" dirty="0"/>
          </a:p>
        </p:txBody>
      </p:sp>
    </p:spTree>
  </p:cSld>
  <p:clrMapOvr>
    <a:masterClrMapping/>
  </p:clrMapOvr>
  <p:transition advTm="3000"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Iker Casillas</a:t>
            </a:r>
            <a:endParaRPr lang="th-TH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Ő a másik nagyon fontos játékos a csapatnál.</a:t>
            </a:r>
          </a:p>
          <a:p>
            <a:r>
              <a:rPr lang="hu-HU" dirty="0" smtClean="0"/>
              <a:t>Posztja : Kapus</a:t>
            </a:r>
          </a:p>
          <a:p>
            <a:r>
              <a:rPr lang="hu-HU" dirty="0" smtClean="0"/>
              <a:t>Mezszáma: 1</a:t>
            </a:r>
          </a:p>
          <a:p>
            <a:r>
              <a:rPr lang="hu-HU" dirty="0" smtClean="0"/>
              <a:t>Nagyon jó kapus és ezért ettől a csapattól soha nem fog távozni</a:t>
            </a:r>
          </a:p>
          <a:p>
            <a:endParaRPr lang="th-TH" dirty="0"/>
          </a:p>
        </p:txBody>
      </p:sp>
    </p:spTree>
  </p:cSld>
  <p:clrMapOvr>
    <a:masterClrMapping/>
  </p:clrMapOvr>
  <p:transition advTm="3000"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Gonzalo  </a:t>
            </a:r>
            <a:r>
              <a:rPr lang="en-US" dirty="0" err="1" smtClean="0"/>
              <a:t>Higuain</a:t>
            </a:r>
            <a:endParaRPr lang="th-TH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Nem</a:t>
            </a:r>
            <a:r>
              <a:rPr lang="hu-HU" dirty="0" smtClean="0"/>
              <a:t>zetiség : Argentín</a:t>
            </a:r>
          </a:p>
          <a:p>
            <a:r>
              <a:rPr lang="hu-HU" dirty="0" smtClean="0"/>
              <a:t>Mezszám : 20</a:t>
            </a:r>
          </a:p>
          <a:p>
            <a:r>
              <a:rPr lang="hu-HU" dirty="0" smtClean="0"/>
              <a:t>Poszt : Csatár</a:t>
            </a:r>
          </a:p>
          <a:p>
            <a:r>
              <a:rPr lang="hu-HU" dirty="0" smtClean="0"/>
              <a:t>Ő általában csere de mikor pályára lép akkor legtöbbször kapuba is talál</a:t>
            </a:r>
            <a:endParaRPr lang="th-TH" dirty="0"/>
          </a:p>
        </p:txBody>
      </p:sp>
    </p:spTree>
  </p:cSld>
  <p:clrMapOvr>
    <a:masterClrMapping/>
  </p:clrMapOvr>
  <p:transition advTm="3000"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Mesüt Özil</a:t>
            </a:r>
            <a:endParaRPr lang="th-TH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Nemzetiség : Török, Német</a:t>
            </a:r>
          </a:p>
          <a:p>
            <a:r>
              <a:rPr lang="hu-HU" dirty="0" smtClean="0"/>
              <a:t>Ball lábas játékos</a:t>
            </a:r>
          </a:p>
          <a:p>
            <a:r>
              <a:rPr lang="hu-HU" dirty="0" smtClean="0"/>
              <a:t>Poszt : Csatár</a:t>
            </a:r>
          </a:p>
          <a:p>
            <a:r>
              <a:rPr lang="hu-HU" dirty="0" smtClean="0"/>
              <a:t>Mezszám : 10</a:t>
            </a:r>
          </a:p>
          <a:p>
            <a:r>
              <a:rPr lang="hu-HU" dirty="0" smtClean="0"/>
              <a:t>Főbb tulajdonsága : Pontos átadás, nagyon sok szaladás</a:t>
            </a:r>
            <a:endParaRPr lang="th-TH" dirty="0"/>
          </a:p>
        </p:txBody>
      </p:sp>
    </p:spTree>
  </p:cSld>
  <p:clrMapOvr>
    <a:masterClrMapping/>
  </p:clrMapOvr>
  <p:transition advTm="3000">
    <p:dissolve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urist">
  <a:themeElements>
    <a:clrScheme name="Turist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urist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urist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107</TotalTime>
  <Words>428</Words>
  <Application>Microsoft Office PowerPoint</Application>
  <PresentationFormat>Expunere pe ecran (4:3)</PresentationFormat>
  <Paragraphs>102</Paragraphs>
  <Slides>20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20</vt:i4>
      </vt:variant>
    </vt:vector>
  </HeadingPairs>
  <TitlesOfParts>
    <vt:vector size="21" baseType="lpstr">
      <vt:lpstr>Turist</vt:lpstr>
      <vt:lpstr>C.F. Real Madrid</vt:lpstr>
      <vt:lpstr>Kilencszeres Bajnokok Ligája győztes.</vt:lpstr>
      <vt:lpstr>Jose Mourinho</vt:lpstr>
      <vt:lpstr>Cristiano Ronaldo</vt:lpstr>
      <vt:lpstr>Karim Benzema</vt:lpstr>
      <vt:lpstr>Sergio Ramos</vt:lpstr>
      <vt:lpstr>Iker Casillas</vt:lpstr>
      <vt:lpstr>Gonzalo  Higuain</vt:lpstr>
      <vt:lpstr>Mesüt Özil</vt:lpstr>
      <vt:lpstr>Angel di Maria </vt:lpstr>
      <vt:lpstr>Pepe</vt:lpstr>
      <vt:lpstr>Marcelo</vt:lpstr>
      <vt:lpstr>Alvaro Arbeloa</vt:lpstr>
      <vt:lpstr>Sami Khedira</vt:lpstr>
      <vt:lpstr>Jose Callehon</vt:lpstr>
      <vt:lpstr>Xabi alonso</vt:lpstr>
      <vt:lpstr>Legismertett játékos</vt:lpstr>
      <vt:lpstr>Legnagyobb riválisai:</vt:lpstr>
      <vt:lpstr>Legfőbb igazgató:</vt:lpstr>
      <vt:lpstr>Legnagyobb sztárjátékosok:</vt:lpstr>
    </vt:vector>
  </TitlesOfParts>
  <Company>Unitate Scolara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C.F. Real Madrid</dc:title>
  <dc:creator>DarkUser</dc:creator>
  <cp:lastModifiedBy>DarkUser</cp:lastModifiedBy>
  <cp:revision>13</cp:revision>
  <dcterms:created xsi:type="dcterms:W3CDTF">2012-05-03T04:31:42Z</dcterms:created>
  <dcterms:modified xsi:type="dcterms:W3CDTF">2012-05-10T05:14:11Z</dcterms:modified>
</cp:coreProperties>
</file>